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9" r:id="rId2"/>
    <p:sldId id="270" r:id="rId3"/>
    <p:sldId id="271" r:id="rId4"/>
    <p:sldId id="276" r:id="rId5"/>
    <p:sldId id="278" r:id="rId6"/>
    <p:sldId id="272" r:id="rId7"/>
    <p:sldId id="288" r:id="rId8"/>
    <p:sldId id="274" r:id="rId9"/>
    <p:sldId id="275" r:id="rId10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FFD966"/>
    <a:srgbClr val="7F7F7F"/>
    <a:srgbClr val="F8CE7C"/>
    <a:srgbClr val="D0B0A9"/>
    <a:srgbClr val="4C302A"/>
    <a:srgbClr val="B7A784"/>
    <a:srgbClr val="D2836E"/>
    <a:srgbClr val="B59666"/>
    <a:srgbClr val="4B3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12" autoAdjust="0"/>
    <p:restoredTop sz="96327" autoAdjust="0"/>
  </p:normalViewPr>
  <p:slideViewPr>
    <p:cSldViewPr snapToGrid="0">
      <p:cViewPr varScale="1">
        <p:scale>
          <a:sx n="82" d="100"/>
          <a:sy n="82" d="100"/>
        </p:scale>
        <p:origin x="859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DFC243-3E68-4BFF-A505-ADDF9D7195A4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67D84A-3049-44F6-8517-64F0971FDD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773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67D84A-3049-44F6-8517-64F0971FDD2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9545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67D84A-3049-44F6-8517-64F0971FDD2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40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67D84A-3049-44F6-8517-64F0971FDD2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373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67D84A-3049-44F6-8517-64F0971FDD2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112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67D84A-3049-44F6-8517-64F0971FDD2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570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67D84A-3049-44F6-8517-64F0971FDD2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355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67D84A-3049-44F6-8517-64F0971FDD2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584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67D84A-3049-44F6-8517-64F0971FDD2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011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67D84A-3049-44F6-8517-64F0971FDD2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905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5A646B-F117-4928-A8A2-1716300C34F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Constantia" panose="02030602050306030303" pitchFamily="18" charset="0"/>
              </a:defRPr>
            </a:lvl1pPr>
          </a:lstStyle>
          <a:p>
            <a:r>
              <a:rPr lang="tr-TR" altLang="zh-CN" dirty="0"/>
              <a:t>Freepptbackgrounds.net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5781FEE-C1F4-469A-9E36-8F4601D2EC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onstantia" panose="020306020503060303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altLang="zh-CN" dirty="0"/>
              <a:t>www.freepptbackgrounds.net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8552C6-A02E-47D7-A268-DC48634E3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B7FFDAE1-EB67-42CF-B593-56AA292DA8C8}" type="datetimeFigureOut">
              <a:rPr lang="zh-CN" altLang="en-US" smtClean="0"/>
              <a:pPr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A628B0-905E-46AF-9C51-C2B5AF892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B8A775-5E37-4409-A4E7-F0814E9F7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DA1E6056-67A1-460C-8D55-8E079809267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3593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816F80-4702-44BD-867F-324A473EAB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tr-TR" altLang="zh-CN" dirty="0"/>
              <a:t>Freepptbackgrounds.net</a:t>
            </a:r>
            <a:endParaRPr lang="zh-CN" altLang="en-US" dirty="0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F0CDC5-CE5D-4691-97FD-895FAEEA2B48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tr-TR" altLang="zh-CN" dirty="0" err="1"/>
              <a:t>Download</a:t>
            </a:r>
            <a:r>
              <a:rPr lang="tr-TR" altLang="zh-CN" dirty="0"/>
              <a:t> </a:t>
            </a:r>
            <a:r>
              <a:rPr lang="tr-TR" altLang="zh-CN" dirty="0" err="1"/>
              <a:t>free</a:t>
            </a:r>
            <a:endParaRPr lang="tr-TR" altLang="zh-CN" dirty="0"/>
          </a:p>
          <a:p>
            <a:pPr lvl="1"/>
            <a:r>
              <a:rPr lang="tr-TR" altLang="zh-CN" dirty="0" err="1"/>
              <a:t>Powerpoint</a:t>
            </a:r>
            <a:r>
              <a:rPr lang="tr-TR" altLang="zh-CN" dirty="0"/>
              <a:t> </a:t>
            </a:r>
            <a:r>
              <a:rPr lang="tr-TR" altLang="zh-CN" dirty="0" err="1"/>
              <a:t>template</a:t>
            </a:r>
            <a:endParaRPr lang="tr-TR" altLang="zh-CN" dirty="0"/>
          </a:p>
          <a:p>
            <a:pPr lvl="2"/>
            <a:r>
              <a:rPr lang="tr-TR" altLang="zh-CN" dirty="0" err="1"/>
              <a:t>and</a:t>
            </a:r>
            <a:endParaRPr lang="tr-TR" altLang="zh-CN" dirty="0"/>
          </a:p>
          <a:p>
            <a:pPr lvl="3"/>
            <a:r>
              <a:rPr lang="tr-TR" altLang="zh-CN" dirty="0"/>
              <a:t>Google </a:t>
            </a:r>
            <a:r>
              <a:rPr lang="tr-TR" altLang="zh-CN" dirty="0" err="1"/>
              <a:t>slides</a:t>
            </a:r>
            <a:endParaRPr lang="tr-TR" altLang="zh-CN" dirty="0"/>
          </a:p>
          <a:p>
            <a:pPr lvl="4"/>
            <a:r>
              <a:rPr lang="tr-TR" altLang="zh-CN" dirty="0"/>
              <a:t>Presentation </a:t>
            </a:r>
            <a:r>
              <a:rPr lang="tr-TR" altLang="zh-CN" dirty="0" err="1"/>
              <a:t>for</a:t>
            </a:r>
            <a:r>
              <a:rPr lang="tr-TR" altLang="zh-CN" dirty="0"/>
              <a:t> </a:t>
            </a:r>
            <a:r>
              <a:rPr lang="tr-TR" altLang="zh-CN" dirty="0" err="1"/>
              <a:t>you</a:t>
            </a:r>
            <a:r>
              <a:rPr lang="tr-TR" altLang="zh-CN" dirty="0"/>
              <a:t>.</a:t>
            </a:r>
          </a:p>
          <a:p>
            <a:pPr lvl="0"/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CE9BBA-8B26-464A-893C-B296D43FA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DAE1-EB67-42CF-B593-56AA292DA8C8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601B33-B587-4FB0-85AB-DDC1F4A34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10712C-C969-4C2A-8ABC-CCD2466F8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E6056-67A1-460C-8D55-8E07980926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0334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5EEDC4F-CF6F-4F5A-B7D5-5DDA55C2955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altLang="zh-CN" dirty="0"/>
              <a:t>Freepptbackgrounds.net</a:t>
            </a:r>
            <a:endParaRPr lang="zh-CN" altLang="en-US" dirty="0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88988E-73BA-47A0-9593-2824B50A4518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altLang="zh-CN" dirty="0" err="1"/>
              <a:t>Download</a:t>
            </a:r>
            <a:r>
              <a:rPr lang="tr-TR" altLang="zh-CN" dirty="0"/>
              <a:t> </a:t>
            </a:r>
            <a:r>
              <a:rPr lang="tr-TR" altLang="zh-CN" dirty="0" err="1"/>
              <a:t>free</a:t>
            </a:r>
            <a:endParaRPr lang="tr-TR" altLang="zh-CN" dirty="0"/>
          </a:p>
          <a:p>
            <a:pPr lvl="1"/>
            <a:r>
              <a:rPr lang="tr-TR" altLang="zh-CN" dirty="0" err="1"/>
              <a:t>Powerpoint</a:t>
            </a:r>
            <a:r>
              <a:rPr lang="tr-TR" altLang="zh-CN" dirty="0"/>
              <a:t> </a:t>
            </a:r>
            <a:r>
              <a:rPr lang="tr-TR" altLang="zh-CN" dirty="0" err="1"/>
              <a:t>template</a:t>
            </a:r>
            <a:endParaRPr lang="tr-TR" altLang="zh-CN" dirty="0"/>
          </a:p>
          <a:p>
            <a:pPr lvl="2"/>
            <a:r>
              <a:rPr lang="tr-TR" altLang="zh-CN" dirty="0" err="1"/>
              <a:t>and</a:t>
            </a:r>
            <a:endParaRPr lang="tr-TR" altLang="zh-CN" dirty="0"/>
          </a:p>
          <a:p>
            <a:pPr lvl="3"/>
            <a:r>
              <a:rPr lang="tr-TR" altLang="zh-CN" dirty="0"/>
              <a:t>Google </a:t>
            </a:r>
            <a:r>
              <a:rPr lang="tr-TR" altLang="zh-CN" dirty="0" err="1"/>
              <a:t>slides</a:t>
            </a:r>
            <a:endParaRPr lang="tr-TR" altLang="zh-CN" dirty="0"/>
          </a:p>
          <a:p>
            <a:pPr lvl="4"/>
            <a:r>
              <a:rPr lang="tr-TR" altLang="zh-CN" dirty="0"/>
              <a:t>Presentation </a:t>
            </a:r>
            <a:r>
              <a:rPr lang="tr-TR" altLang="zh-CN" dirty="0" err="1"/>
              <a:t>for</a:t>
            </a:r>
            <a:r>
              <a:rPr lang="tr-TR" altLang="zh-CN" dirty="0"/>
              <a:t> </a:t>
            </a:r>
            <a:r>
              <a:rPr lang="tr-TR" altLang="zh-CN" dirty="0" err="1"/>
              <a:t>you</a:t>
            </a:r>
            <a:r>
              <a:rPr lang="tr-TR" altLang="zh-CN" dirty="0"/>
              <a:t>.</a:t>
            </a:r>
          </a:p>
          <a:p>
            <a:pPr lvl="0"/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CE60E4-1A17-46B8-BD11-6895D1EA9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DAE1-EB67-42CF-B593-56AA292DA8C8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9CB261-00A7-4DFD-8566-0F34AD0B2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1146E0-61EB-40A0-AEB0-9AAA4858C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E6056-67A1-460C-8D55-8E07980926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3403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29B327-6DC4-489C-A130-8CF667D3CD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r>
              <a:rPr lang="tr-TR" altLang="zh-CN" dirty="0"/>
              <a:t>Freepptbackgrounds.net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6EB504-E0E5-46C5-B6D0-95B1660E27D6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  <a:lvl2pPr>
              <a:defRPr>
                <a:latin typeface="Constantia" panose="02030602050306030303" pitchFamily="18" charset="0"/>
              </a:defRPr>
            </a:lvl2pPr>
            <a:lvl3pPr>
              <a:defRPr>
                <a:latin typeface="Constantia" panose="02030602050306030303" pitchFamily="18" charset="0"/>
              </a:defRPr>
            </a:lvl3pPr>
            <a:lvl4pPr>
              <a:defRPr>
                <a:latin typeface="Constantia" panose="02030602050306030303" pitchFamily="18" charset="0"/>
              </a:defRPr>
            </a:lvl4pPr>
            <a:lvl5pPr>
              <a:defRPr>
                <a:latin typeface="Constantia" panose="02030602050306030303" pitchFamily="18" charset="0"/>
              </a:defRPr>
            </a:lvl5pPr>
          </a:lstStyle>
          <a:p>
            <a:pPr lvl="0"/>
            <a:r>
              <a:rPr lang="tr-TR" altLang="zh-CN" dirty="0" err="1"/>
              <a:t>Download</a:t>
            </a:r>
            <a:r>
              <a:rPr lang="tr-TR" altLang="zh-CN" dirty="0"/>
              <a:t> </a:t>
            </a:r>
            <a:r>
              <a:rPr lang="tr-TR" altLang="zh-CN" dirty="0" err="1"/>
              <a:t>free</a:t>
            </a:r>
            <a:endParaRPr lang="tr-TR" altLang="zh-CN" dirty="0"/>
          </a:p>
          <a:p>
            <a:pPr lvl="1"/>
            <a:r>
              <a:rPr lang="tr-TR" altLang="zh-CN" dirty="0" err="1"/>
              <a:t>Powerpoint</a:t>
            </a:r>
            <a:r>
              <a:rPr lang="tr-TR" altLang="zh-CN" dirty="0"/>
              <a:t> </a:t>
            </a:r>
            <a:r>
              <a:rPr lang="tr-TR" altLang="zh-CN" dirty="0" err="1"/>
              <a:t>template</a:t>
            </a:r>
            <a:endParaRPr lang="tr-TR" altLang="zh-CN" dirty="0"/>
          </a:p>
          <a:p>
            <a:pPr lvl="2"/>
            <a:r>
              <a:rPr lang="tr-TR" altLang="zh-CN" dirty="0" err="1"/>
              <a:t>and</a:t>
            </a:r>
            <a:endParaRPr lang="tr-TR" altLang="zh-CN" dirty="0"/>
          </a:p>
          <a:p>
            <a:pPr lvl="3"/>
            <a:r>
              <a:rPr lang="tr-TR" altLang="zh-CN" dirty="0"/>
              <a:t>Google </a:t>
            </a:r>
            <a:r>
              <a:rPr lang="tr-TR" altLang="zh-CN" dirty="0" err="1"/>
              <a:t>slides</a:t>
            </a:r>
            <a:endParaRPr lang="tr-TR" altLang="zh-CN" dirty="0"/>
          </a:p>
          <a:p>
            <a:pPr lvl="4"/>
            <a:r>
              <a:rPr lang="tr-TR" altLang="zh-CN" dirty="0"/>
              <a:t>Presentation </a:t>
            </a:r>
            <a:r>
              <a:rPr lang="tr-TR" altLang="zh-CN" dirty="0" err="1"/>
              <a:t>for</a:t>
            </a:r>
            <a:r>
              <a:rPr lang="tr-TR" altLang="zh-CN" dirty="0"/>
              <a:t> </a:t>
            </a:r>
            <a:r>
              <a:rPr lang="tr-TR" altLang="zh-CN" dirty="0" err="1"/>
              <a:t>you</a:t>
            </a:r>
            <a:r>
              <a:rPr lang="tr-TR" altLang="zh-CN" dirty="0"/>
              <a:t>.</a:t>
            </a:r>
          </a:p>
          <a:p>
            <a:pPr lvl="0"/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30CF13-8903-4992-88F7-C55D7F4E7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B7FFDAE1-EB67-42CF-B593-56AA292DA8C8}" type="datetimeFigureOut">
              <a:rPr lang="zh-CN" altLang="en-US" smtClean="0"/>
              <a:pPr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41C592-991D-4A88-81B0-FA07E26D1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6A61AE-DFB6-4E40-B78C-76E64498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DA1E6056-67A1-460C-8D55-8E079809267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824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CEF327-DE46-4FD7-851C-CAD5A20AC8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Constantia" panose="02030602050306030303" pitchFamily="18" charset="0"/>
              </a:defRPr>
            </a:lvl1pPr>
          </a:lstStyle>
          <a:p>
            <a:r>
              <a:rPr lang="tr-TR" altLang="zh-CN" dirty="0"/>
              <a:t>Freepptbackgrounds.net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308B61-6FAC-4108-97CC-3ACD182B931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Constantia" panose="02030602050306030303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altLang="zh-CN" dirty="0"/>
              <a:t>www.freepptbackgrounds.net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0CB1DC-8355-42C5-AF00-8E36F02E5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B7FFDAE1-EB67-42CF-B593-56AA292DA8C8}" type="datetimeFigureOut">
              <a:rPr lang="zh-CN" altLang="en-US" smtClean="0"/>
              <a:pPr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A65AD0-D1B3-49A8-9F94-E603B5BA1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33DBE1-743B-438D-92D3-E40E206AC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DA1E6056-67A1-460C-8D55-8E079809267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13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8495710" y="356975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www.1ppt.com/ziti/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www.1ppt.com/xiazai/jihua/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www.1ppt.com/xiazai/jianli/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www.1ppt.com/xiazai/huibao/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onstantia" panose="02030602050306030303" pitchFamily="18" charset="0"/>
                <a:ea typeface="宋体"/>
              </a:rPr>
              <a:t> 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6DA7060-857A-4930-832C-C09BFD4FCF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r>
              <a:rPr lang="tr-TR" altLang="zh-CN" dirty="0"/>
              <a:t>Freepptbackgrounds.net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7FF8F7-2B15-4A01-A575-53845FA96B4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  <a:lvl2pPr>
              <a:defRPr>
                <a:latin typeface="Constantia" panose="02030602050306030303" pitchFamily="18" charset="0"/>
              </a:defRPr>
            </a:lvl2pPr>
            <a:lvl3pPr>
              <a:defRPr>
                <a:latin typeface="Constantia" panose="02030602050306030303" pitchFamily="18" charset="0"/>
              </a:defRPr>
            </a:lvl3pPr>
            <a:lvl4pPr>
              <a:defRPr>
                <a:latin typeface="Constantia" panose="02030602050306030303" pitchFamily="18" charset="0"/>
              </a:defRPr>
            </a:lvl4pPr>
            <a:lvl5pPr>
              <a:defRPr>
                <a:latin typeface="Constantia" panose="02030602050306030303" pitchFamily="18" charset="0"/>
              </a:defRPr>
            </a:lvl5pPr>
          </a:lstStyle>
          <a:p>
            <a:pPr lvl="0"/>
            <a:r>
              <a:rPr lang="tr-TR" altLang="zh-CN" dirty="0" err="1"/>
              <a:t>Download</a:t>
            </a:r>
            <a:r>
              <a:rPr lang="tr-TR" altLang="zh-CN" dirty="0"/>
              <a:t> </a:t>
            </a:r>
            <a:r>
              <a:rPr lang="tr-TR" altLang="zh-CN" dirty="0" err="1"/>
              <a:t>free</a:t>
            </a:r>
            <a:endParaRPr lang="tr-TR" altLang="zh-CN" dirty="0"/>
          </a:p>
          <a:p>
            <a:pPr lvl="1"/>
            <a:r>
              <a:rPr lang="tr-TR" altLang="zh-CN" dirty="0" err="1"/>
              <a:t>Powerpoint</a:t>
            </a:r>
            <a:r>
              <a:rPr lang="tr-TR" altLang="zh-CN" dirty="0"/>
              <a:t> </a:t>
            </a:r>
            <a:r>
              <a:rPr lang="tr-TR" altLang="zh-CN" dirty="0" err="1"/>
              <a:t>template</a:t>
            </a:r>
            <a:endParaRPr lang="tr-TR" altLang="zh-CN" dirty="0"/>
          </a:p>
          <a:p>
            <a:pPr lvl="2"/>
            <a:r>
              <a:rPr lang="tr-TR" altLang="zh-CN" dirty="0" err="1"/>
              <a:t>and</a:t>
            </a:r>
            <a:endParaRPr lang="tr-TR" altLang="zh-CN" dirty="0"/>
          </a:p>
          <a:p>
            <a:pPr lvl="3"/>
            <a:r>
              <a:rPr lang="tr-TR" altLang="zh-CN" dirty="0"/>
              <a:t>Google </a:t>
            </a:r>
            <a:r>
              <a:rPr lang="tr-TR" altLang="zh-CN" dirty="0" err="1"/>
              <a:t>slides</a:t>
            </a:r>
            <a:endParaRPr lang="tr-TR" altLang="zh-CN" dirty="0"/>
          </a:p>
          <a:p>
            <a:pPr lvl="4"/>
            <a:r>
              <a:rPr lang="tr-TR" altLang="zh-CN" dirty="0"/>
              <a:t>Presentation </a:t>
            </a:r>
            <a:r>
              <a:rPr lang="tr-TR" altLang="zh-CN" dirty="0" err="1"/>
              <a:t>for</a:t>
            </a:r>
            <a:r>
              <a:rPr lang="tr-TR" altLang="zh-CN" dirty="0"/>
              <a:t> </a:t>
            </a:r>
            <a:r>
              <a:rPr lang="tr-TR" altLang="zh-CN" dirty="0" err="1"/>
              <a:t>you</a:t>
            </a:r>
            <a:r>
              <a:rPr lang="tr-TR" altLang="zh-CN" dirty="0"/>
              <a:t>.</a:t>
            </a:r>
          </a:p>
          <a:p>
            <a:pPr lvl="0"/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701E7A-8C68-4E20-A803-855BD0F40B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  <a:lvl2pPr>
              <a:defRPr>
                <a:latin typeface="Constantia" panose="02030602050306030303" pitchFamily="18" charset="0"/>
              </a:defRPr>
            </a:lvl2pPr>
            <a:lvl3pPr>
              <a:defRPr>
                <a:latin typeface="Constantia" panose="02030602050306030303" pitchFamily="18" charset="0"/>
              </a:defRPr>
            </a:lvl3pPr>
            <a:lvl4pPr>
              <a:defRPr>
                <a:latin typeface="Constantia" panose="02030602050306030303" pitchFamily="18" charset="0"/>
              </a:defRPr>
            </a:lvl4pPr>
            <a:lvl5pPr>
              <a:defRPr>
                <a:latin typeface="Constantia" panose="02030602050306030303" pitchFamily="18" charset="0"/>
              </a:defRPr>
            </a:lvl5pPr>
          </a:lstStyle>
          <a:p>
            <a:pPr lvl="0"/>
            <a:r>
              <a:rPr lang="tr-TR" altLang="zh-CN" dirty="0" err="1"/>
              <a:t>Download</a:t>
            </a:r>
            <a:r>
              <a:rPr lang="tr-TR" altLang="zh-CN" dirty="0"/>
              <a:t> </a:t>
            </a:r>
            <a:r>
              <a:rPr lang="tr-TR" altLang="zh-CN" dirty="0" err="1"/>
              <a:t>free</a:t>
            </a:r>
            <a:endParaRPr lang="tr-TR" altLang="zh-CN" dirty="0"/>
          </a:p>
          <a:p>
            <a:pPr lvl="1"/>
            <a:r>
              <a:rPr lang="tr-TR" altLang="zh-CN" dirty="0" err="1"/>
              <a:t>Powerpoint</a:t>
            </a:r>
            <a:r>
              <a:rPr lang="tr-TR" altLang="zh-CN" dirty="0"/>
              <a:t> </a:t>
            </a:r>
            <a:r>
              <a:rPr lang="tr-TR" altLang="zh-CN" dirty="0" err="1"/>
              <a:t>template</a:t>
            </a:r>
            <a:endParaRPr lang="tr-TR" altLang="zh-CN" dirty="0"/>
          </a:p>
          <a:p>
            <a:pPr lvl="2"/>
            <a:r>
              <a:rPr lang="tr-TR" altLang="zh-CN" dirty="0" err="1"/>
              <a:t>and</a:t>
            </a:r>
            <a:endParaRPr lang="tr-TR" altLang="zh-CN" dirty="0"/>
          </a:p>
          <a:p>
            <a:pPr lvl="3"/>
            <a:r>
              <a:rPr lang="tr-TR" altLang="zh-CN" dirty="0"/>
              <a:t>Google </a:t>
            </a:r>
            <a:r>
              <a:rPr lang="tr-TR" altLang="zh-CN" dirty="0" err="1"/>
              <a:t>slides</a:t>
            </a:r>
            <a:endParaRPr lang="tr-TR" altLang="zh-CN" dirty="0"/>
          </a:p>
          <a:p>
            <a:pPr lvl="4"/>
            <a:r>
              <a:rPr lang="tr-TR" altLang="zh-CN" dirty="0"/>
              <a:t>Presentation </a:t>
            </a:r>
            <a:r>
              <a:rPr lang="tr-TR" altLang="zh-CN" dirty="0" err="1"/>
              <a:t>for</a:t>
            </a:r>
            <a:r>
              <a:rPr lang="tr-TR" altLang="zh-CN" dirty="0"/>
              <a:t> </a:t>
            </a:r>
            <a:r>
              <a:rPr lang="tr-TR" altLang="zh-CN" dirty="0" err="1"/>
              <a:t>you</a:t>
            </a:r>
            <a:r>
              <a:rPr lang="tr-TR" altLang="zh-CN" dirty="0"/>
              <a:t>.</a:t>
            </a:r>
          </a:p>
          <a:p>
            <a:pPr lvl="0"/>
            <a:endParaRPr lang="zh-CN" alt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615B9C-5EC5-4D9B-B5D9-BB2972780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B7FFDAE1-EB67-42CF-B593-56AA292DA8C8}" type="datetimeFigureOut">
              <a:rPr lang="zh-CN" altLang="en-US" smtClean="0"/>
              <a:pPr/>
              <a:t>2022/4/4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22F8F48-9F51-4F97-9DA9-9E015ACE4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A7C295-EAAA-41B7-986C-D8AFF63FD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DA1E6056-67A1-460C-8D55-8E079809267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7778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0F4CDC-4DFE-4DB1-972E-CE28FCB9A1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r>
              <a:rPr lang="tr-TR" altLang="zh-CN" dirty="0"/>
              <a:t>Freepptbackgrounds.net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09ECFB-135A-4BF2-82FE-C099094248A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onstantia" panose="0203060205030603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altLang="zh-CN" dirty="0"/>
              <a:t>www.freepptbackgrounds.net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4914377-BA6A-4199-BDEB-7EFD3B82FC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  <a:lvl2pPr>
              <a:defRPr>
                <a:latin typeface="Constantia" panose="02030602050306030303" pitchFamily="18" charset="0"/>
              </a:defRPr>
            </a:lvl2pPr>
            <a:lvl3pPr>
              <a:defRPr>
                <a:latin typeface="Constantia" panose="02030602050306030303" pitchFamily="18" charset="0"/>
              </a:defRPr>
            </a:lvl3pPr>
            <a:lvl4pPr>
              <a:defRPr>
                <a:latin typeface="Constantia" panose="02030602050306030303" pitchFamily="18" charset="0"/>
              </a:defRPr>
            </a:lvl4pPr>
            <a:lvl5pPr>
              <a:defRPr>
                <a:latin typeface="Constantia" panose="02030602050306030303" pitchFamily="18" charset="0"/>
              </a:defRPr>
            </a:lvl5pPr>
          </a:lstStyle>
          <a:p>
            <a:pPr lvl="0"/>
            <a:r>
              <a:rPr lang="tr-TR" altLang="zh-CN" dirty="0" err="1"/>
              <a:t>Download</a:t>
            </a:r>
            <a:r>
              <a:rPr lang="tr-TR" altLang="zh-CN" dirty="0"/>
              <a:t> </a:t>
            </a:r>
            <a:r>
              <a:rPr lang="tr-TR" altLang="zh-CN" dirty="0" err="1"/>
              <a:t>free</a:t>
            </a:r>
            <a:endParaRPr lang="tr-TR" altLang="zh-CN" dirty="0"/>
          </a:p>
          <a:p>
            <a:pPr lvl="1"/>
            <a:r>
              <a:rPr lang="tr-TR" altLang="zh-CN" dirty="0" err="1"/>
              <a:t>Powerpoint</a:t>
            </a:r>
            <a:r>
              <a:rPr lang="tr-TR" altLang="zh-CN" dirty="0"/>
              <a:t> </a:t>
            </a:r>
            <a:r>
              <a:rPr lang="tr-TR" altLang="zh-CN" dirty="0" err="1"/>
              <a:t>template</a:t>
            </a:r>
            <a:endParaRPr lang="tr-TR" altLang="zh-CN" dirty="0"/>
          </a:p>
          <a:p>
            <a:pPr lvl="2"/>
            <a:r>
              <a:rPr lang="tr-TR" altLang="zh-CN" dirty="0" err="1"/>
              <a:t>and</a:t>
            </a:r>
            <a:endParaRPr lang="tr-TR" altLang="zh-CN" dirty="0"/>
          </a:p>
          <a:p>
            <a:pPr lvl="3"/>
            <a:r>
              <a:rPr lang="tr-TR" altLang="zh-CN" dirty="0"/>
              <a:t>Google </a:t>
            </a:r>
            <a:r>
              <a:rPr lang="tr-TR" altLang="zh-CN" dirty="0" err="1"/>
              <a:t>slides</a:t>
            </a:r>
            <a:endParaRPr lang="tr-TR" altLang="zh-CN" dirty="0"/>
          </a:p>
          <a:p>
            <a:pPr lvl="4"/>
            <a:r>
              <a:rPr lang="tr-TR" altLang="zh-CN" dirty="0"/>
              <a:t>Presentation </a:t>
            </a:r>
            <a:r>
              <a:rPr lang="tr-TR" altLang="zh-CN" dirty="0" err="1"/>
              <a:t>for</a:t>
            </a:r>
            <a:r>
              <a:rPr lang="tr-TR" altLang="zh-CN" dirty="0"/>
              <a:t> </a:t>
            </a:r>
            <a:r>
              <a:rPr lang="tr-TR" altLang="zh-CN" dirty="0" err="1"/>
              <a:t>you</a:t>
            </a:r>
            <a:r>
              <a:rPr lang="tr-TR" altLang="zh-CN" dirty="0"/>
              <a:t>.</a:t>
            </a:r>
          </a:p>
          <a:p>
            <a:pPr lvl="0"/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CA16539-559F-474B-992A-1331A0355B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onstantia" panose="0203060205030603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altLang="zh-CN" dirty="0"/>
              <a:t>www.freepptbackgrounds.net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9C14912-C4A7-47EF-A8EC-B0F50FA6545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  <a:lvl2pPr>
              <a:defRPr>
                <a:latin typeface="Constantia" panose="02030602050306030303" pitchFamily="18" charset="0"/>
              </a:defRPr>
            </a:lvl2pPr>
            <a:lvl3pPr>
              <a:defRPr>
                <a:latin typeface="Constantia" panose="02030602050306030303" pitchFamily="18" charset="0"/>
              </a:defRPr>
            </a:lvl3pPr>
            <a:lvl4pPr>
              <a:defRPr>
                <a:latin typeface="Constantia" panose="02030602050306030303" pitchFamily="18" charset="0"/>
              </a:defRPr>
            </a:lvl4pPr>
            <a:lvl5pPr>
              <a:defRPr>
                <a:latin typeface="Constantia" panose="02030602050306030303" pitchFamily="18" charset="0"/>
              </a:defRPr>
            </a:lvl5pPr>
          </a:lstStyle>
          <a:p>
            <a:pPr lvl="0"/>
            <a:r>
              <a:rPr lang="tr-TR" altLang="zh-CN" dirty="0" err="1"/>
              <a:t>Download</a:t>
            </a:r>
            <a:r>
              <a:rPr lang="tr-TR" altLang="zh-CN" dirty="0"/>
              <a:t> </a:t>
            </a:r>
            <a:r>
              <a:rPr lang="tr-TR" altLang="zh-CN" dirty="0" err="1"/>
              <a:t>free</a:t>
            </a:r>
            <a:endParaRPr lang="tr-TR" altLang="zh-CN" dirty="0"/>
          </a:p>
          <a:p>
            <a:pPr lvl="1"/>
            <a:r>
              <a:rPr lang="tr-TR" altLang="zh-CN" dirty="0" err="1"/>
              <a:t>Powerpoint</a:t>
            </a:r>
            <a:r>
              <a:rPr lang="tr-TR" altLang="zh-CN" dirty="0"/>
              <a:t> </a:t>
            </a:r>
            <a:r>
              <a:rPr lang="tr-TR" altLang="zh-CN" dirty="0" err="1"/>
              <a:t>template</a:t>
            </a:r>
            <a:endParaRPr lang="tr-TR" altLang="zh-CN" dirty="0"/>
          </a:p>
          <a:p>
            <a:pPr lvl="2"/>
            <a:r>
              <a:rPr lang="tr-TR" altLang="zh-CN" dirty="0" err="1"/>
              <a:t>and</a:t>
            </a:r>
            <a:endParaRPr lang="tr-TR" altLang="zh-CN" dirty="0"/>
          </a:p>
          <a:p>
            <a:pPr lvl="3"/>
            <a:r>
              <a:rPr lang="tr-TR" altLang="zh-CN" dirty="0"/>
              <a:t>Google </a:t>
            </a:r>
            <a:r>
              <a:rPr lang="tr-TR" altLang="zh-CN" dirty="0" err="1"/>
              <a:t>slides</a:t>
            </a:r>
            <a:endParaRPr lang="tr-TR" altLang="zh-CN" dirty="0"/>
          </a:p>
          <a:p>
            <a:pPr lvl="4"/>
            <a:r>
              <a:rPr lang="tr-TR" altLang="zh-CN" dirty="0"/>
              <a:t>Presentation </a:t>
            </a:r>
            <a:r>
              <a:rPr lang="tr-TR" altLang="zh-CN" dirty="0" err="1"/>
              <a:t>for</a:t>
            </a:r>
            <a:r>
              <a:rPr lang="tr-TR" altLang="zh-CN" dirty="0"/>
              <a:t> </a:t>
            </a:r>
            <a:r>
              <a:rPr lang="tr-TR" altLang="zh-CN" dirty="0" err="1"/>
              <a:t>you</a:t>
            </a:r>
            <a:r>
              <a:rPr lang="tr-TR" altLang="zh-CN" dirty="0"/>
              <a:t>.</a:t>
            </a:r>
          </a:p>
          <a:p>
            <a:pPr lvl="0"/>
            <a:endParaRPr lang="zh-CN" alt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71CC34F-E9B9-4EFD-A3C4-0BA19D4EA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B7FFDAE1-EB67-42CF-B593-56AA292DA8C8}" type="datetimeFigureOut">
              <a:rPr lang="zh-CN" altLang="en-US" smtClean="0"/>
              <a:pPr/>
              <a:t>2022/4/4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0306A62-EAF9-495D-B60F-8B898B61F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351980E-AD6D-4890-B2E1-61420E5AA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DA1E6056-67A1-460C-8D55-8E079809267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2407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366452-93AB-427B-9625-F906CB897E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r>
              <a:rPr lang="tr-TR" altLang="zh-CN" dirty="0"/>
              <a:t>Freepptbackgrounds.net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9FD17F3-7053-4148-800C-FB4B3C05E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B7FFDAE1-EB67-42CF-B593-56AA292DA8C8}" type="datetimeFigureOut">
              <a:rPr lang="zh-CN" altLang="en-US" smtClean="0"/>
              <a:pPr/>
              <a:t>2022/4/4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6709179-9F05-4ED9-898C-DD1E14C4E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DE3C05-79FC-42A5-B9A2-AC8CCD3D2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onstantia" panose="02030602050306030303" pitchFamily="18" charset="0"/>
              </a:defRPr>
            </a:lvl1pPr>
          </a:lstStyle>
          <a:p>
            <a:fld id="{DA1E6056-67A1-460C-8D55-8E079809267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590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3BF4A8C-F0F4-41A6-BF41-876FEF21A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DAE1-EB67-42CF-B593-56AA292DA8C8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F4BE2DC-A408-49B2-A4F8-EE9769AFF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A16DA8-302B-4AE1-AF88-B9CFFEEEB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E6056-67A1-460C-8D55-8E07980926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900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940FE9-4853-4B02-9ACB-5CAF188470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altLang="zh-CN" dirty="0"/>
              <a:t>Freepptbackgrounds.net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8361D0-290C-442A-8B44-B0642C42D6F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altLang="zh-CN" dirty="0" err="1"/>
              <a:t>Download</a:t>
            </a:r>
            <a:r>
              <a:rPr lang="tr-TR" altLang="zh-CN" dirty="0"/>
              <a:t> </a:t>
            </a:r>
            <a:r>
              <a:rPr lang="tr-TR" altLang="zh-CN" dirty="0" err="1"/>
              <a:t>free</a:t>
            </a:r>
            <a:endParaRPr lang="tr-TR" altLang="zh-CN" dirty="0"/>
          </a:p>
          <a:p>
            <a:pPr lvl="1"/>
            <a:r>
              <a:rPr lang="tr-TR" altLang="zh-CN" dirty="0" err="1"/>
              <a:t>Powerpoint</a:t>
            </a:r>
            <a:r>
              <a:rPr lang="tr-TR" altLang="zh-CN" dirty="0"/>
              <a:t> </a:t>
            </a:r>
            <a:r>
              <a:rPr lang="tr-TR" altLang="zh-CN" dirty="0" err="1"/>
              <a:t>template</a:t>
            </a:r>
            <a:endParaRPr lang="tr-TR" altLang="zh-CN" dirty="0"/>
          </a:p>
          <a:p>
            <a:pPr lvl="2"/>
            <a:r>
              <a:rPr lang="tr-TR" altLang="zh-CN" dirty="0" err="1"/>
              <a:t>and</a:t>
            </a:r>
            <a:endParaRPr lang="tr-TR" altLang="zh-CN" dirty="0"/>
          </a:p>
          <a:p>
            <a:pPr lvl="3"/>
            <a:r>
              <a:rPr lang="tr-TR" altLang="zh-CN" dirty="0"/>
              <a:t>Google </a:t>
            </a:r>
            <a:r>
              <a:rPr lang="tr-TR" altLang="zh-CN" dirty="0" err="1"/>
              <a:t>slides</a:t>
            </a:r>
            <a:endParaRPr lang="tr-TR" altLang="zh-CN" dirty="0"/>
          </a:p>
          <a:p>
            <a:pPr lvl="4"/>
            <a:r>
              <a:rPr lang="tr-TR" altLang="zh-CN" dirty="0"/>
              <a:t>Presentation </a:t>
            </a:r>
            <a:r>
              <a:rPr lang="tr-TR" altLang="zh-CN" dirty="0" err="1"/>
              <a:t>for</a:t>
            </a:r>
            <a:r>
              <a:rPr lang="tr-TR" altLang="zh-CN" dirty="0"/>
              <a:t> </a:t>
            </a:r>
            <a:r>
              <a:rPr lang="tr-TR" altLang="zh-CN" dirty="0" err="1"/>
              <a:t>you</a:t>
            </a:r>
            <a:r>
              <a:rPr lang="tr-TR" altLang="zh-CN" dirty="0"/>
              <a:t>.</a:t>
            </a:r>
          </a:p>
          <a:p>
            <a:pPr lvl="0"/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EF0013-B4AF-4C3C-AB98-C192E7C3911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altLang="zh-CN" dirty="0"/>
              <a:t>www.freepptbackgrounds.net</a:t>
            </a:r>
            <a:endParaRPr lang="zh-CN" alt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0A2650F-35B1-4222-8E3D-55C4DBD2B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DAE1-EB67-42CF-B593-56AA292DA8C8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6E7498D-7297-4B92-A228-86A6C9060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A8D0AA-D078-408B-B714-3CE8EF0C9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E6056-67A1-460C-8D55-8E07980926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467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7FEBB0-8B3B-410D-A075-42A14BE621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altLang="zh-CN" dirty="0"/>
              <a:t>Freepptbackgrounds.net</a:t>
            </a:r>
            <a:endParaRPr lang="zh-CN" altLang="en-US" dirty="0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B37B9B3-435A-479F-8455-3BFE235CA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B4E751-9289-4C4E-9418-EE2ED45DDF6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altLang="zh-CN" dirty="0"/>
              <a:t>www.freepptbackgrounds.net</a:t>
            </a:r>
            <a:endParaRPr lang="zh-CN" alt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37B3CBA-A6F8-46D2-B8FE-0FCC383C9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DAE1-EB67-42CF-B593-56AA292DA8C8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64EF54-A7CA-4392-9234-4DDE22D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F75E53-F65D-44C7-939C-A76A1D47C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E6056-67A1-460C-8D55-8E07980926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7119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screen">
            <a:alphaModFix amt="6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F24FEF5-80E6-49C9-85D6-2BC478298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altLang="zh-CN" dirty="0"/>
              <a:t>Freepptbackgrounds.net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AF9174-E843-4ABD-B37E-7C4FA3D21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altLang="zh-CN" dirty="0" err="1"/>
              <a:t>Download</a:t>
            </a:r>
            <a:r>
              <a:rPr lang="tr-TR" altLang="zh-CN" dirty="0"/>
              <a:t> </a:t>
            </a:r>
            <a:r>
              <a:rPr lang="tr-TR" altLang="zh-CN" dirty="0" err="1"/>
              <a:t>free</a:t>
            </a:r>
            <a:endParaRPr lang="tr-TR" altLang="zh-CN" dirty="0"/>
          </a:p>
          <a:p>
            <a:pPr lvl="1"/>
            <a:r>
              <a:rPr lang="tr-TR" altLang="zh-CN" dirty="0" err="1"/>
              <a:t>Powerpoint</a:t>
            </a:r>
            <a:r>
              <a:rPr lang="tr-TR" altLang="zh-CN" dirty="0"/>
              <a:t> </a:t>
            </a:r>
            <a:r>
              <a:rPr lang="tr-TR" altLang="zh-CN" dirty="0" err="1"/>
              <a:t>template</a:t>
            </a:r>
            <a:endParaRPr lang="tr-TR" altLang="zh-CN" dirty="0"/>
          </a:p>
          <a:p>
            <a:pPr lvl="2"/>
            <a:r>
              <a:rPr lang="tr-TR" altLang="zh-CN" dirty="0" err="1"/>
              <a:t>and</a:t>
            </a:r>
            <a:endParaRPr lang="tr-TR" altLang="zh-CN" dirty="0"/>
          </a:p>
          <a:p>
            <a:pPr lvl="3"/>
            <a:r>
              <a:rPr lang="tr-TR" altLang="zh-CN" dirty="0"/>
              <a:t>Google </a:t>
            </a:r>
            <a:r>
              <a:rPr lang="tr-TR" altLang="zh-CN" dirty="0" err="1"/>
              <a:t>slides</a:t>
            </a:r>
            <a:endParaRPr lang="tr-TR" altLang="zh-CN" dirty="0"/>
          </a:p>
          <a:p>
            <a:pPr lvl="4"/>
            <a:r>
              <a:rPr lang="tr-TR" altLang="zh-CN" dirty="0"/>
              <a:t>Presentation </a:t>
            </a:r>
            <a:r>
              <a:rPr lang="tr-TR" altLang="zh-CN" dirty="0" err="1"/>
              <a:t>for</a:t>
            </a:r>
            <a:r>
              <a:rPr lang="tr-TR" altLang="zh-CN" dirty="0"/>
              <a:t> </a:t>
            </a:r>
            <a:r>
              <a:rPr lang="tr-TR" altLang="zh-CN" dirty="0" err="1"/>
              <a:t>you</a:t>
            </a:r>
            <a:r>
              <a:rPr lang="tr-TR" altLang="zh-CN" dirty="0"/>
              <a:t>.</a:t>
            </a:r>
          </a:p>
          <a:p>
            <a:pPr lvl="0"/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DB30D1-E683-4A0D-B10E-812E5E4C65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onstantia" panose="02030602050306030303" pitchFamily="18" charset="0"/>
              </a:defRPr>
            </a:lvl1pPr>
          </a:lstStyle>
          <a:p>
            <a:fld id="{B7FFDAE1-EB67-42CF-B593-56AA292DA8C8}" type="datetimeFigureOut">
              <a:rPr lang="zh-CN" altLang="en-US" smtClean="0"/>
              <a:pPr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056DC2-E1F5-4995-85FF-140FC7BF9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onstantia" panose="02030602050306030303" pitchFamily="18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D04F22-1EEB-4F3C-8EF1-26E3E5B27B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onstantia" panose="02030602050306030303" pitchFamily="18" charset="0"/>
              </a:defRPr>
            </a:lvl1pPr>
          </a:lstStyle>
          <a:p>
            <a:fld id="{DA1E6056-67A1-460C-8D55-8E079809267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243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onstantia" panose="0203060205030603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onstantia" panose="020306020503060303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onstantia" panose="020306020503060303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onstantia" panose="020306020503060303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nstantia" panose="020306020503060303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nstantia" panose="020306020503060303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A00EFA96-0182-425D-BCA4-E63B2E97FADD}"/>
              </a:ext>
            </a:extLst>
          </p:cNvPr>
          <p:cNvSpPr/>
          <p:nvPr/>
        </p:nvSpPr>
        <p:spPr>
          <a:xfrm flipH="1">
            <a:off x="11469292" y="6256421"/>
            <a:ext cx="97066" cy="60157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01F0EC7-3F57-4D64-9621-7496AA9C26B5}"/>
              </a:ext>
            </a:extLst>
          </p:cNvPr>
          <p:cNvSpPr/>
          <p:nvPr/>
        </p:nvSpPr>
        <p:spPr>
          <a:xfrm>
            <a:off x="465221" y="417094"/>
            <a:ext cx="465221" cy="465221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j-lt"/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1B4E00B-A59F-40B7-AE12-5CA474CE7727}"/>
              </a:ext>
            </a:extLst>
          </p:cNvPr>
          <p:cNvSpPr/>
          <p:nvPr/>
        </p:nvSpPr>
        <p:spPr>
          <a:xfrm>
            <a:off x="2791041" y="2318083"/>
            <a:ext cx="2221834" cy="222183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76422D18-37EE-4390-A0D0-947CB31C5CD6}"/>
              </a:ext>
            </a:extLst>
          </p:cNvPr>
          <p:cNvSpPr/>
          <p:nvPr/>
        </p:nvSpPr>
        <p:spPr>
          <a:xfrm>
            <a:off x="9228795" y="3200400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95759E0-70EB-4F31-9979-C48DF9140050}"/>
              </a:ext>
            </a:extLst>
          </p:cNvPr>
          <p:cNvSpPr/>
          <p:nvPr/>
        </p:nvSpPr>
        <p:spPr>
          <a:xfrm>
            <a:off x="2744906" y="1382479"/>
            <a:ext cx="4093043" cy="409304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591864EC-35EA-453D-9310-AB7341C7C344}"/>
              </a:ext>
            </a:extLst>
          </p:cNvPr>
          <p:cNvSpPr/>
          <p:nvPr/>
        </p:nvSpPr>
        <p:spPr>
          <a:xfrm>
            <a:off x="1956935" y="3533827"/>
            <a:ext cx="224588" cy="224588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j-lt"/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9E665AE-D1F7-4530-A01D-8118F2016433}"/>
              </a:ext>
            </a:extLst>
          </p:cNvPr>
          <p:cNvSpPr/>
          <p:nvPr/>
        </p:nvSpPr>
        <p:spPr>
          <a:xfrm>
            <a:off x="3054506" y="2823063"/>
            <a:ext cx="8426723" cy="2377574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vi-VN" sz="7500" spc="300" dirty="0" smtClean="0">
                <a:solidFill>
                  <a:srgbClr val="292929"/>
                </a:solidFill>
                <a:latin typeface="+mj-lt"/>
                <a:ea typeface="方正粗谭黑简体" panose="02000000000000000000" pitchFamily="2" charset="-122"/>
                <a:cs typeface="+mn-ea"/>
                <a:sym typeface="+mn-lt"/>
              </a:rPr>
              <a:t>Dự án modun1</a:t>
            </a:r>
          </a:p>
          <a:p>
            <a:pPr>
              <a:defRPr/>
            </a:pPr>
            <a:r>
              <a:rPr lang="vi-VN" sz="7500" spc="300" dirty="0" smtClean="0">
                <a:solidFill>
                  <a:srgbClr val="292929"/>
                </a:solidFill>
                <a:latin typeface="+mj-lt"/>
                <a:ea typeface="方正粗谭黑简体" panose="02000000000000000000" pitchFamily="2" charset="-122"/>
                <a:cs typeface="+mn-ea"/>
                <a:sym typeface="+mn-lt"/>
              </a:rPr>
              <a:t>Game đua xe</a:t>
            </a:r>
            <a:endParaRPr sz="7500" spc="300" dirty="0">
              <a:solidFill>
                <a:srgbClr val="292929"/>
              </a:solidFill>
              <a:latin typeface="+mj-lt"/>
              <a:ea typeface="方正粗谭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3D0AFB9-F1B4-4D05-90D6-2624EA97AAB8}"/>
              </a:ext>
            </a:extLst>
          </p:cNvPr>
          <p:cNvSpPr/>
          <p:nvPr/>
        </p:nvSpPr>
        <p:spPr>
          <a:xfrm flipH="1">
            <a:off x="11311281" y="810323"/>
            <a:ext cx="415498" cy="1841541"/>
          </a:xfrm>
          <a:prstGeom prst="rect">
            <a:avLst/>
          </a:prstGeom>
        </p:spPr>
        <p:txBody>
          <a:bodyPr vert="eaVert" wrap="square" lIns="68580" tIns="34290" rIns="68580" bIns="34290">
            <a:spAutoFit/>
          </a:bodyPr>
          <a:lstStyle/>
          <a:p>
            <a:pPr>
              <a:defRPr/>
            </a:pPr>
            <a:r>
              <a:rPr lang="en-US" altLang="zh-CN" spc="225" dirty="0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WORK PLAN</a:t>
            </a:r>
            <a:endParaRPr spc="225" dirty="0">
              <a:solidFill>
                <a:srgbClr val="292929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F7FF11B-ECA5-40B5-BE3B-8C91AA621702}"/>
              </a:ext>
            </a:extLst>
          </p:cNvPr>
          <p:cNvSpPr/>
          <p:nvPr/>
        </p:nvSpPr>
        <p:spPr>
          <a:xfrm flipH="1">
            <a:off x="11342435" y="5016459"/>
            <a:ext cx="353943" cy="1841541"/>
          </a:xfrm>
          <a:prstGeom prst="rect">
            <a:avLst/>
          </a:prstGeom>
        </p:spPr>
        <p:txBody>
          <a:bodyPr vert="eaVert" wrap="square" lIns="68580" tIns="34290" rIns="68580" bIns="34290">
            <a:spAutoFit/>
          </a:bodyPr>
          <a:lstStyle/>
          <a:p>
            <a:pPr>
              <a:defRPr/>
            </a:pPr>
            <a:r>
              <a:rPr lang="en-US" altLang="zh-CN" sz="1400" spc="225" dirty="0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WORK PLAN</a:t>
            </a:r>
            <a:endParaRPr sz="1400" spc="225" dirty="0">
              <a:solidFill>
                <a:srgbClr val="292929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119257" y="5475522"/>
            <a:ext cx="3928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 smtClean="0"/>
              <a:t>Giảng viên : Nguyễn Tài Tâm</a:t>
            </a:r>
          </a:p>
          <a:p>
            <a:r>
              <a:rPr lang="vi-VN" dirty="0" smtClean="0"/>
              <a:t>Học viên    :  Nguyễn Văn Quốc Việt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72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6" grpId="0" animBg="1"/>
      <p:bldP spid="7" grpId="0" animBg="1"/>
      <p:bldP spid="8" grpId="0" animBg="1"/>
      <p:bldP spid="10" grpId="0" animBg="1"/>
      <p:bldP spid="11" grpId="0"/>
      <p:bldP spid="14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1F6AD62B-194E-4E29-8C2E-D96C07687326}"/>
              </a:ext>
            </a:extLst>
          </p:cNvPr>
          <p:cNvSpPr/>
          <p:nvPr/>
        </p:nvSpPr>
        <p:spPr>
          <a:xfrm>
            <a:off x="465221" y="417094"/>
            <a:ext cx="465221" cy="465221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j-lt"/>
              <a:cs typeface="+mn-ea"/>
              <a:sym typeface="+mn-lt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D95C6D15-67FC-459B-A9E1-0E5AE34FBABB}"/>
              </a:ext>
            </a:extLst>
          </p:cNvPr>
          <p:cNvSpPr/>
          <p:nvPr/>
        </p:nvSpPr>
        <p:spPr>
          <a:xfrm>
            <a:off x="1467889" y="2361689"/>
            <a:ext cx="2221834" cy="222183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7C8471AE-8075-4055-999E-7F5FB6475BDF}"/>
              </a:ext>
            </a:extLst>
          </p:cNvPr>
          <p:cNvSpPr/>
          <p:nvPr/>
        </p:nvSpPr>
        <p:spPr>
          <a:xfrm>
            <a:off x="5201419" y="4613027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9BD1AA97-8D5D-41BB-A69B-FC98226314BD}"/>
              </a:ext>
            </a:extLst>
          </p:cNvPr>
          <p:cNvSpPr/>
          <p:nvPr/>
        </p:nvSpPr>
        <p:spPr>
          <a:xfrm>
            <a:off x="1301199" y="1830549"/>
            <a:ext cx="3284115" cy="3284115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B456296-6DD8-4B7C-B908-15E5D6D45644}"/>
              </a:ext>
            </a:extLst>
          </p:cNvPr>
          <p:cNvSpPr txBox="1"/>
          <p:nvPr/>
        </p:nvSpPr>
        <p:spPr>
          <a:xfrm>
            <a:off x="1851387" y="2935814"/>
            <a:ext cx="36766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rPr>
              <a:t>content</a:t>
            </a:r>
            <a:endParaRPr lang="en-US" altLang="zh-CN" sz="5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E016343-FCBA-4183-8159-71054396E91F}"/>
              </a:ext>
            </a:extLst>
          </p:cNvPr>
          <p:cNvGrpSpPr/>
          <p:nvPr/>
        </p:nvGrpSpPr>
        <p:grpSpPr>
          <a:xfrm>
            <a:off x="6235817" y="1813623"/>
            <a:ext cx="5233475" cy="646331"/>
            <a:chOff x="7220041" y="2128611"/>
            <a:chExt cx="5233475" cy="646331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648C587-C8E5-481F-9366-C41B8CC67B5C}"/>
                </a:ext>
              </a:extLst>
            </p:cNvPr>
            <p:cNvSpPr txBox="1"/>
            <p:nvPr/>
          </p:nvSpPr>
          <p:spPr>
            <a:xfrm>
              <a:off x="7987582" y="2181849"/>
              <a:ext cx="446593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altLang="zh-CN" sz="3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Giới thiệu dự án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7689F103-683A-4F31-8763-3C431AE55832}"/>
                </a:ext>
              </a:extLst>
            </p:cNvPr>
            <p:cNvSpPr txBox="1"/>
            <p:nvPr/>
          </p:nvSpPr>
          <p:spPr>
            <a:xfrm>
              <a:off x="7220041" y="2128611"/>
              <a:ext cx="4171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1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784B0D0-48F4-47B1-842D-0C350A58B3D7}"/>
              </a:ext>
            </a:extLst>
          </p:cNvPr>
          <p:cNvGrpSpPr/>
          <p:nvPr/>
        </p:nvGrpSpPr>
        <p:grpSpPr>
          <a:xfrm>
            <a:off x="6235817" y="2813695"/>
            <a:ext cx="4513047" cy="646331"/>
            <a:chOff x="7220041" y="3006965"/>
            <a:chExt cx="4513047" cy="646331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9C9D555-2B4E-4141-B9D7-1825884C330C}"/>
                </a:ext>
              </a:extLst>
            </p:cNvPr>
            <p:cNvSpPr txBox="1"/>
            <p:nvPr/>
          </p:nvSpPr>
          <p:spPr>
            <a:xfrm>
              <a:off x="8041153" y="3068521"/>
              <a:ext cx="36919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altLang="zh-CN" sz="3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Kiến thức áp dụng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276D7B9-A41C-47C2-A8F6-3937DA18D5D0}"/>
                </a:ext>
              </a:extLst>
            </p:cNvPr>
            <p:cNvSpPr txBox="1"/>
            <p:nvPr/>
          </p:nvSpPr>
          <p:spPr>
            <a:xfrm>
              <a:off x="7220041" y="3006965"/>
              <a:ext cx="4171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2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01E93E25-7BEA-4443-B348-AD825BD80B8E}"/>
              </a:ext>
            </a:extLst>
          </p:cNvPr>
          <p:cNvGrpSpPr/>
          <p:nvPr/>
        </p:nvGrpSpPr>
        <p:grpSpPr>
          <a:xfrm>
            <a:off x="6235817" y="4209590"/>
            <a:ext cx="6129945" cy="646331"/>
            <a:chOff x="7220041" y="3830411"/>
            <a:chExt cx="6129945" cy="646331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351D9B3-4EFB-495B-9CF5-1FDCB19B13F1}"/>
                </a:ext>
              </a:extLst>
            </p:cNvPr>
            <p:cNvSpPr txBox="1"/>
            <p:nvPr/>
          </p:nvSpPr>
          <p:spPr>
            <a:xfrm>
              <a:off x="7987582" y="3830411"/>
              <a:ext cx="53624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altLang="zh-CN" sz="3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Demo dự án 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4A7DCCD-F854-461F-8909-8B578702A1D9}"/>
                </a:ext>
              </a:extLst>
            </p:cNvPr>
            <p:cNvSpPr txBox="1"/>
            <p:nvPr/>
          </p:nvSpPr>
          <p:spPr>
            <a:xfrm>
              <a:off x="7220041" y="3830411"/>
              <a:ext cx="4171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3</a:t>
              </a: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B0AC75C6-C365-4063-9484-DC573736F4EF}"/>
              </a:ext>
            </a:extLst>
          </p:cNvPr>
          <p:cNvSpPr/>
          <p:nvPr/>
        </p:nvSpPr>
        <p:spPr>
          <a:xfrm flipH="1">
            <a:off x="11340853" y="5152295"/>
            <a:ext cx="353943" cy="1841541"/>
          </a:xfrm>
          <a:prstGeom prst="rect">
            <a:avLst/>
          </a:prstGeom>
        </p:spPr>
        <p:txBody>
          <a:bodyPr vert="eaVert" wrap="square" lIns="68580" tIns="34290" rIns="68580" bIns="34290">
            <a:spAutoFit/>
          </a:bodyPr>
          <a:lstStyle/>
          <a:p>
            <a:pPr>
              <a:defRPr/>
            </a:pPr>
            <a:r>
              <a:rPr lang="en-US" altLang="zh-CN" sz="1400" spc="225" dirty="0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CONTENT</a:t>
            </a:r>
            <a:endParaRPr sz="1400" spc="225" dirty="0">
              <a:solidFill>
                <a:srgbClr val="292929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583DA3B-1930-4EAB-BDEC-113AF359F85B}"/>
              </a:ext>
            </a:extLst>
          </p:cNvPr>
          <p:cNvSpPr/>
          <p:nvPr/>
        </p:nvSpPr>
        <p:spPr>
          <a:xfrm flipH="1">
            <a:off x="11469292" y="6256421"/>
            <a:ext cx="97066" cy="60157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550007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/>
      <p:bldP spid="23" grpId="0"/>
      <p:bldP spid="2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356DC809-96D7-4DDD-BA7E-7AE8F7783E16}"/>
              </a:ext>
            </a:extLst>
          </p:cNvPr>
          <p:cNvSpPr/>
          <p:nvPr/>
        </p:nvSpPr>
        <p:spPr>
          <a:xfrm>
            <a:off x="465221" y="417094"/>
            <a:ext cx="465221" cy="465221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j-lt"/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70A44E5-3CD4-4A08-A0CD-618D04D79A40}"/>
              </a:ext>
            </a:extLst>
          </p:cNvPr>
          <p:cNvSpPr/>
          <p:nvPr/>
        </p:nvSpPr>
        <p:spPr>
          <a:xfrm>
            <a:off x="9821300" y="3624585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DD03333-1868-49B8-89A8-C502A4EC18F3}"/>
              </a:ext>
            </a:extLst>
          </p:cNvPr>
          <p:cNvSpPr txBox="1"/>
          <p:nvPr/>
        </p:nvSpPr>
        <p:spPr>
          <a:xfrm>
            <a:off x="1269667" y="205961"/>
            <a:ext cx="2388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rPr>
              <a:t>Part One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A8DD4BB-51C7-4C0B-81C4-F1B066DB113D}"/>
              </a:ext>
            </a:extLst>
          </p:cNvPr>
          <p:cNvGrpSpPr/>
          <p:nvPr/>
        </p:nvGrpSpPr>
        <p:grpSpPr>
          <a:xfrm>
            <a:off x="1882813" y="2027836"/>
            <a:ext cx="3272128" cy="3272128"/>
            <a:chOff x="1269667" y="1823914"/>
            <a:chExt cx="4093043" cy="4093043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03542460-5FFA-469E-BC92-40A91DA1B964}"/>
                </a:ext>
              </a:extLst>
            </p:cNvPr>
            <p:cNvSpPr/>
            <p:nvPr/>
          </p:nvSpPr>
          <p:spPr>
            <a:xfrm>
              <a:off x="1530950" y="2759518"/>
              <a:ext cx="2221834" cy="222183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098EAFD0-5228-4051-B8BE-C549502A83FC}"/>
                </a:ext>
              </a:extLst>
            </p:cNvPr>
            <p:cNvSpPr/>
            <p:nvPr/>
          </p:nvSpPr>
          <p:spPr>
            <a:xfrm>
              <a:off x="1269667" y="1823914"/>
              <a:ext cx="4093043" cy="4093043"/>
            </a:xfrm>
            <a:prstGeom prst="ellipse">
              <a:avLst/>
            </a:prstGeom>
            <a:noFill/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lt"/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2553F943-7E5E-4A56-B451-0160855CD2F9}"/>
              </a:ext>
            </a:extLst>
          </p:cNvPr>
          <p:cNvSpPr/>
          <p:nvPr/>
        </p:nvSpPr>
        <p:spPr>
          <a:xfrm>
            <a:off x="4646530" y="2959188"/>
            <a:ext cx="7261452" cy="1223412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vi-VN" sz="7500" b="1" spc="225" dirty="0" smtClean="0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Giới thiệu</a:t>
            </a:r>
            <a:endParaRPr sz="7500" b="1" spc="225" dirty="0">
              <a:solidFill>
                <a:srgbClr val="292929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78984A5-F46A-499C-BB67-5E5FBC7EBD3A}"/>
              </a:ext>
            </a:extLst>
          </p:cNvPr>
          <p:cNvSpPr txBox="1"/>
          <p:nvPr/>
        </p:nvSpPr>
        <p:spPr>
          <a:xfrm>
            <a:off x="2037201" y="2959188"/>
            <a:ext cx="18307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5891201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1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816B405C-B524-437D-A020-C9F0875C6D2C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j-lt"/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7FD09E1-2F64-4D27-BE2A-B97B619CFA7C}"/>
              </a:ext>
            </a:extLst>
          </p:cNvPr>
          <p:cNvSpPr txBox="1"/>
          <p:nvPr/>
        </p:nvSpPr>
        <p:spPr>
          <a:xfrm>
            <a:off x="993505" y="276066"/>
            <a:ext cx="54056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vi-VN" sz="3200" b="1" spc="225" dirty="0" smtClean="0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Hình ảnh trang web game</a:t>
            </a:r>
            <a:endParaRPr lang="tr-TR" sz="3200" b="1" spc="225" dirty="0">
              <a:solidFill>
                <a:srgbClr val="292929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0AD38D40-4A6D-448B-A180-A7EB20A870E4}"/>
              </a:ext>
            </a:extLst>
          </p:cNvPr>
          <p:cNvSpPr/>
          <p:nvPr/>
        </p:nvSpPr>
        <p:spPr>
          <a:xfrm>
            <a:off x="3737091" y="1904290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A6363EFF-03BF-4FF2-BD00-75C605CA1585}"/>
              </a:ext>
            </a:extLst>
          </p:cNvPr>
          <p:cNvSpPr/>
          <p:nvPr/>
        </p:nvSpPr>
        <p:spPr>
          <a:xfrm>
            <a:off x="2672000" y="5467297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338" y="1045029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10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816B405C-B524-437D-A020-C9F0875C6D2C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j-lt"/>
              <a:cs typeface="+mn-ea"/>
              <a:sym typeface="+mn-lt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23045694-65AC-400C-AB0B-CFD9465654CF}"/>
              </a:ext>
            </a:extLst>
          </p:cNvPr>
          <p:cNvSpPr/>
          <p:nvPr/>
        </p:nvSpPr>
        <p:spPr>
          <a:xfrm>
            <a:off x="7607095" y="1119352"/>
            <a:ext cx="804001" cy="804001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63" y="1906371"/>
            <a:ext cx="5711396" cy="39561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534" y="1867299"/>
            <a:ext cx="5924939" cy="403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469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356DC809-96D7-4DDD-BA7E-7AE8F7783E16}"/>
              </a:ext>
            </a:extLst>
          </p:cNvPr>
          <p:cNvSpPr/>
          <p:nvPr/>
        </p:nvSpPr>
        <p:spPr>
          <a:xfrm>
            <a:off x="465221" y="417094"/>
            <a:ext cx="465221" cy="465221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onstantia" panose="02030602050306030303" pitchFamily="18" charset="0"/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70A44E5-3CD4-4A08-A0CD-618D04D79A40}"/>
              </a:ext>
            </a:extLst>
          </p:cNvPr>
          <p:cNvSpPr/>
          <p:nvPr/>
        </p:nvSpPr>
        <p:spPr>
          <a:xfrm>
            <a:off x="9821300" y="3624585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onstantia" panose="02030602050306030303" pitchFamily="18" charset="0"/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DD03333-1868-49B8-89A8-C502A4EC18F3}"/>
              </a:ext>
            </a:extLst>
          </p:cNvPr>
          <p:cNvSpPr txBox="1"/>
          <p:nvPr/>
        </p:nvSpPr>
        <p:spPr>
          <a:xfrm>
            <a:off x="1347164" y="202586"/>
            <a:ext cx="50414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altLang="zh-CN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tantia" panose="02030602050306030303" pitchFamily="18" charset="0"/>
                <a:cs typeface="+mn-ea"/>
                <a:sym typeface="+mn-lt"/>
              </a:rPr>
              <a:t>Part</a:t>
            </a:r>
            <a:r>
              <a:rPr lang="tr-TR" altLang="zh-CN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Constantia" panose="02030602050306030303" pitchFamily="18" charset="0"/>
                <a:cs typeface="+mn-ea"/>
                <a:sym typeface="+mn-lt"/>
              </a:rPr>
              <a:t> </a:t>
            </a:r>
            <a:r>
              <a:rPr lang="tr-TR" altLang="zh-CN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tantia" panose="02030602050306030303" pitchFamily="18" charset="0"/>
                <a:cs typeface="+mn-ea"/>
                <a:sym typeface="+mn-lt"/>
              </a:rPr>
              <a:t>Two</a:t>
            </a:r>
            <a:endParaRPr lang="tr-TR" altLang="zh-CN" sz="4000" dirty="0">
              <a:solidFill>
                <a:schemeClr val="tx1">
                  <a:lumMod val="75000"/>
                  <a:lumOff val="25000"/>
                </a:schemeClr>
              </a:solidFill>
              <a:latin typeface="Constantia" panose="02030602050306030303" pitchFamily="18" charset="0"/>
              <a:cs typeface="+mn-ea"/>
              <a:sym typeface="+mn-lt"/>
            </a:endParaRPr>
          </a:p>
          <a:p>
            <a:endParaRPr lang="en-US" altLang="zh-CN" sz="4000" dirty="0">
              <a:solidFill>
                <a:schemeClr val="tx1">
                  <a:lumMod val="75000"/>
                  <a:lumOff val="25000"/>
                </a:schemeClr>
              </a:solidFill>
              <a:latin typeface="Constantia" panose="02030602050306030303" pitchFamily="18" charset="0"/>
              <a:cs typeface="+mn-ea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A8DD4BB-51C7-4C0B-81C4-F1B066DB113D}"/>
              </a:ext>
            </a:extLst>
          </p:cNvPr>
          <p:cNvGrpSpPr/>
          <p:nvPr/>
        </p:nvGrpSpPr>
        <p:grpSpPr>
          <a:xfrm>
            <a:off x="1882813" y="2027836"/>
            <a:ext cx="3272128" cy="3272128"/>
            <a:chOff x="1269667" y="1823914"/>
            <a:chExt cx="4093043" cy="4093043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03542460-5FFA-469E-BC92-40A91DA1B964}"/>
                </a:ext>
              </a:extLst>
            </p:cNvPr>
            <p:cNvSpPr/>
            <p:nvPr/>
          </p:nvSpPr>
          <p:spPr>
            <a:xfrm>
              <a:off x="1530950" y="2759518"/>
              <a:ext cx="2221834" cy="222183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tantia" panose="02030602050306030303" pitchFamily="18" charset="0"/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098EAFD0-5228-4051-B8BE-C549502A83FC}"/>
                </a:ext>
              </a:extLst>
            </p:cNvPr>
            <p:cNvSpPr/>
            <p:nvPr/>
          </p:nvSpPr>
          <p:spPr>
            <a:xfrm>
              <a:off x="1269667" y="1823914"/>
              <a:ext cx="4093043" cy="4093043"/>
            </a:xfrm>
            <a:prstGeom prst="ellipse">
              <a:avLst/>
            </a:prstGeom>
            <a:noFill/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tantia" panose="02030602050306030303" pitchFamily="18" charset="0"/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2553F943-7E5E-4A56-B451-0160855CD2F9}"/>
              </a:ext>
            </a:extLst>
          </p:cNvPr>
          <p:cNvSpPr/>
          <p:nvPr/>
        </p:nvSpPr>
        <p:spPr>
          <a:xfrm>
            <a:off x="4646531" y="2959188"/>
            <a:ext cx="5860104" cy="2377574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vi-VN" sz="7500" b="1" spc="225" dirty="0" smtClean="0">
                <a:solidFill>
                  <a:srgbClr val="292929"/>
                </a:solidFill>
                <a:latin typeface="Constantia" panose="02030602050306030303" pitchFamily="18" charset="0"/>
                <a:cs typeface="+mn-ea"/>
                <a:sym typeface="+mn-lt"/>
              </a:rPr>
              <a:t>Kiến thức áp dụng</a:t>
            </a:r>
            <a:endParaRPr sz="7500" b="1" spc="225" dirty="0">
              <a:solidFill>
                <a:srgbClr val="292929"/>
              </a:solidFill>
              <a:latin typeface="Constantia" panose="02030602050306030303" pitchFamily="18" charset="0"/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78984A5-F46A-499C-BB67-5E5FBC7EBD3A}"/>
              </a:ext>
            </a:extLst>
          </p:cNvPr>
          <p:cNvSpPr txBox="1"/>
          <p:nvPr/>
        </p:nvSpPr>
        <p:spPr>
          <a:xfrm>
            <a:off x="2037201" y="2959188"/>
            <a:ext cx="18307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nstantia" panose="02030602050306030303" pitchFamily="18" charset="0"/>
                <a:cs typeface="+mn-ea"/>
                <a:sym typeface="+mn-lt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01656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1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816B405C-B524-437D-A020-C9F0875C6D2C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j-lt"/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7FD09E1-2F64-4D27-BE2A-B97B619CFA7C}"/>
              </a:ext>
            </a:extLst>
          </p:cNvPr>
          <p:cNvSpPr txBox="1"/>
          <p:nvPr/>
        </p:nvSpPr>
        <p:spPr>
          <a:xfrm>
            <a:off x="993505" y="276066"/>
            <a:ext cx="47387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tr-TR" altLang="zh-CN" sz="3200" b="1" spc="225" dirty="0" err="1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Achievement</a:t>
            </a:r>
            <a:r>
              <a:rPr lang="tr-TR" altLang="zh-CN" sz="3200" b="1" spc="225" dirty="0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 </a:t>
            </a:r>
            <a:r>
              <a:rPr lang="tr-TR" altLang="zh-CN" sz="3200" b="1" spc="225" dirty="0" err="1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display</a:t>
            </a:r>
            <a:endParaRPr lang="tr-TR" sz="3200" b="1" spc="225" dirty="0">
              <a:solidFill>
                <a:srgbClr val="292929"/>
              </a:solidFill>
              <a:latin typeface="+mj-lt"/>
              <a:cs typeface="+mn-ea"/>
              <a:sym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FB0965C-2BC6-4227-A660-3AAED328D1EF}"/>
              </a:ext>
            </a:extLst>
          </p:cNvPr>
          <p:cNvGrpSpPr/>
          <p:nvPr/>
        </p:nvGrpSpPr>
        <p:grpSpPr>
          <a:xfrm>
            <a:off x="1100339" y="3408244"/>
            <a:ext cx="792000" cy="792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F0DD17C2-120E-44C7-B311-0D0CC0094898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8" name="Freeform 101">
              <a:extLst>
                <a:ext uri="{FF2B5EF4-FFF2-40B4-BE49-F238E27FC236}">
                  <a16:creationId xmlns:a16="http://schemas.microsoft.com/office/drawing/2014/main" id="{B55865C5-5E13-4F30-BD80-36A6DED62D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7146560E-EADE-4CD1-A9BE-FD097004938A}"/>
              </a:ext>
            </a:extLst>
          </p:cNvPr>
          <p:cNvGrpSpPr/>
          <p:nvPr/>
        </p:nvGrpSpPr>
        <p:grpSpPr>
          <a:xfrm>
            <a:off x="1100338" y="4838024"/>
            <a:ext cx="792000" cy="792000"/>
            <a:chOff x="8001000" y="3009900"/>
            <a:chExt cx="792000" cy="792000"/>
          </a:xfrm>
          <a:solidFill>
            <a:srgbClr val="FFD966"/>
          </a:solidFill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68AF73AB-7661-445C-BAB4-C3739D74F710}"/>
                </a:ext>
              </a:extLst>
            </p:cNvPr>
            <p:cNvSpPr/>
            <p:nvPr/>
          </p:nvSpPr>
          <p:spPr>
            <a:xfrm>
              <a:off x="80010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6339651-28FC-4862-AE39-2D2265F871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5075" y="3244334"/>
              <a:ext cx="323850" cy="323850"/>
            </a:xfrm>
            <a:custGeom>
              <a:avLst/>
              <a:gdLst>
                <a:gd name="T0" fmla="*/ 410 w 1017"/>
                <a:gd name="T1" fmla="*/ 428 h 1018"/>
                <a:gd name="T2" fmla="*/ 220 w 1017"/>
                <a:gd name="T3" fmla="*/ 735 h 1018"/>
                <a:gd name="T4" fmla="*/ 283 w 1017"/>
                <a:gd name="T5" fmla="*/ 797 h 1018"/>
                <a:gd name="T6" fmla="*/ 581 w 1017"/>
                <a:gd name="T7" fmla="*/ 613 h 1018"/>
                <a:gd name="T8" fmla="*/ 781 w 1017"/>
                <a:gd name="T9" fmla="*/ 326 h 1018"/>
                <a:gd name="T10" fmla="*/ 778 w 1017"/>
                <a:gd name="T11" fmla="*/ 239 h 1018"/>
                <a:gd name="T12" fmla="*/ 691 w 1017"/>
                <a:gd name="T13" fmla="*/ 236 h 1018"/>
                <a:gd name="T14" fmla="*/ 405 w 1017"/>
                <a:gd name="T15" fmla="*/ 584 h 1018"/>
                <a:gd name="T16" fmla="*/ 567 w 1017"/>
                <a:gd name="T17" fmla="*/ 531 h 1018"/>
                <a:gd name="T18" fmla="*/ 473 w 1017"/>
                <a:gd name="T19" fmla="*/ 562 h 1018"/>
                <a:gd name="T20" fmla="*/ 448 w 1017"/>
                <a:gd name="T21" fmla="*/ 487 h 1018"/>
                <a:gd name="T22" fmla="*/ 539 w 1017"/>
                <a:gd name="T23" fmla="*/ 453 h 1018"/>
                <a:gd name="T24" fmla="*/ 571 w 1017"/>
                <a:gd name="T25" fmla="*/ 520 h 1018"/>
                <a:gd name="T26" fmla="*/ 382 w 1017"/>
                <a:gd name="T27" fmla="*/ 16 h 1018"/>
                <a:gd name="T28" fmla="*/ 184 w 1017"/>
                <a:gd name="T29" fmla="*/ 116 h 1018"/>
                <a:gd name="T30" fmla="*/ 49 w 1017"/>
                <a:gd name="T31" fmla="*/ 289 h 1018"/>
                <a:gd name="T32" fmla="*/ 0 w 1017"/>
                <a:gd name="T33" fmla="*/ 509 h 1018"/>
                <a:gd name="T34" fmla="*/ 40 w 1017"/>
                <a:gd name="T35" fmla="*/ 707 h 1018"/>
                <a:gd name="T36" fmla="*/ 166 w 1017"/>
                <a:gd name="T37" fmla="*/ 885 h 1018"/>
                <a:gd name="T38" fmla="*/ 357 w 1017"/>
                <a:gd name="T39" fmla="*/ 995 h 1018"/>
                <a:gd name="T40" fmla="*/ 560 w 1017"/>
                <a:gd name="T41" fmla="*/ 1015 h 1018"/>
                <a:gd name="T42" fmla="*/ 772 w 1017"/>
                <a:gd name="T43" fmla="*/ 944 h 1018"/>
                <a:gd name="T44" fmla="*/ 930 w 1017"/>
                <a:gd name="T45" fmla="*/ 793 h 1018"/>
                <a:gd name="T46" fmla="*/ 1012 w 1017"/>
                <a:gd name="T47" fmla="*/ 586 h 1018"/>
                <a:gd name="T48" fmla="*/ 1001 w 1017"/>
                <a:gd name="T49" fmla="*/ 382 h 1018"/>
                <a:gd name="T50" fmla="*/ 901 w 1017"/>
                <a:gd name="T51" fmla="*/ 186 h 1018"/>
                <a:gd name="T52" fmla="*/ 728 w 1017"/>
                <a:gd name="T53" fmla="*/ 50 h 1018"/>
                <a:gd name="T54" fmla="*/ 508 w 1017"/>
                <a:gd name="T55" fmla="*/ 0 h 1018"/>
                <a:gd name="T56" fmla="*/ 376 w 1017"/>
                <a:gd name="T57" fmla="*/ 935 h 1018"/>
                <a:gd name="T58" fmla="*/ 209 w 1017"/>
                <a:gd name="T59" fmla="*/ 838 h 1018"/>
                <a:gd name="T60" fmla="*/ 99 w 1017"/>
                <a:gd name="T61" fmla="*/ 682 h 1018"/>
                <a:gd name="T62" fmla="*/ 63 w 1017"/>
                <a:gd name="T63" fmla="*/ 509 h 1018"/>
                <a:gd name="T64" fmla="*/ 107 w 1017"/>
                <a:gd name="T65" fmla="*/ 315 h 1018"/>
                <a:gd name="T66" fmla="*/ 225 w 1017"/>
                <a:gd name="T67" fmla="*/ 165 h 1018"/>
                <a:gd name="T68" fmla="*/ 397 w 1017"/>
                <a:gd name="T69" fmla="*/ 77 h 1018"/>
                <a:gd name="T70" fmla="*/ 576 w 1017"/>
                <a:gd name="T71" fmla="*/ 69 h 1018"/>
                <a:gd name="T72" fmla="*/ 757 w 1017"/>
                <a:gd name="T73" fmla="*/ 139 h 1018"/>
                <a:gd name="T74" fmla="*/ 889 w 1017"/>
                <a:gd name="T75" fmla="*/ 278 h 1018"/>
                <a:gd name="T76" fmla="*/ 952 w 1017"/>
                <a:gd name="T77" fmla="*/ 463 h 1018"/>
                <a:gd name="T78" fmla="*/ 933 w 1017"/>
                <a:gd name="T79" fmla="*/ 642 h 1018"/>
                <a:gd name="T80" fmla="*/ 838 w 1017"/>
                <a:gd name="T81" fmla="*/ 808 h 1018"/>
                <a:gd name="T82" fmla="*/ 681 w 1017"/>
                <a:gd name="T83" fmla="*/ 919 h 1018"/>
                <a:gd name="T84" fmla="*/ 508 w 1017"/>
                <a:gd name="T85" fmla="*/ 954 h 1018"/>
                <a:gd name="T86" fmla="*/ 540 w 1017"/>
                <a:gd name="T87" fmla="*/ 165 h 1018"/>
                <a:gd name="T88" fmla="*/ 515 w 1017"/>
                <a:gd name="T89" fmla="*/ 128 h 1018"/>
                <a:gd name="T90" fmla="*/ 477 w 1017"/>
                <a:gd name="T91" fmla="*/ 152 h 1018"/>
                <a:gd name="T92" fmla="*/ 502 w 1017"/>
                <a:gd name="T93" fmla="*/ 190 h 1018"/>
                <a:gd name="T94" fmla="*/ 482 w 1017"/>
                <a:gd name="T95" fmla="*/ 841 h 1018"/>
                <a:gd name="T96" fmla="*/ 490 w 1017"/>
                <a:gd name="T97" fmla="*/ 885 h 1018"/>
                <a:gd name="T98" fmla="*/ 534 w 1017"/>
                <a:gd name="T99" fmla="*/ 877 h 1018"/>
                <a:gd name="T100" fmla="*/ 526 w 1017"/>
                <a:gd name="T101" fmla="*/ 833 h 1018"/>
                <a:gd name="T102" fmla="*/ 840 w 1017"/>
                <a:gd name="T103" fmla="*/ 483 h 1018"/>
                <a:gd name="T104" fmla="*/ 831 w 1017"/>
                <a:gd name="T105" fmla="*/ 527 h 1018"/>
                <a:gd name="T106" fmla="*/ 876 w 1017"/>
                <a:gd name="T107" fmla="*/ 535 h 1018"/>
                <a:gd name="T108" fmla="*/ 885 w 1017"/>
                <a:gd name="T109" fmla="*/ 491 h 1018"/>
                <a:gd name="T110" fmla="*/ 152 w 1017"/>
                <a:gd name="T111" fmla="*/ 477 h 1018"/>
                <a:gd name="T112" fmla="*/ 128 w 1017"/>
                <a:gd name="T113" fmla="*/ 515 h 1018"/>
                <a:gd name="T114" fmla="*/ 165 w 1017"/>
                <a:gd name="T115" fmla="*/ 540 h 1018"/>
                <a:gd name="T116" fmla="*/ 190 w 1017"/>
                <a:gd name="T117" fmla="*/ 50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691" y="236"/>
                  </a:moveTo>
                  <a:lnTo>
                    <a:pt x="455" y="394"/>
                  </a:lnTo>
                  <a:lnTo>
                    <a:pt x="455" y="394"/>
                  </a:lnTo>
                  <a:lnTo>
                    <a:pt x="445" y="399"/>
                  </a:lnTo>
                  <a:lnTo>
                    <a:pt x="436" y="404"/>
                  </a:lnTo>
                  <a:lnTo>
                    <a:pt x="427" y="411"/>
                  </a:lnTo>
                  <a:lnTo>
                    <a:pt x="418" y="418"/>
                  </a:lnTo>
                  <a:lnTo>
                    <a:pt x="418" y="418"/>
                  </a:lnTo>
                  <a:lnTo>
                    <a:pt x="410" y="428"/>
                  </a:lnTo>
                  <a:lnTo>
                    <a:pt x="402" y="439"/>
                  </a:lnTo>
                  <a:lnTo>
                    <a:pt x="396" y="450"/>
                  </a:lnTo>
                  <a:lnTo>
                    <a:pt x="390" y="460"/>
                  </a:lnTo>
                  <a:lnTo>
                    <a:pt x="236" y="691"/>
                  </a:lnTo>
                  <a:lnTo>
                    <a:pt x="236" y="691"/>
                  </a:lnTo>
                  <a:lnTo>
                    <a:pt x="228" y="702"/>
                  </a:lnTo>
                  <a:lnTo>
                    <a:pt x="224" y="712"/>
                  </a:lnTo>
                  <a:lnTo>
                    <a:pt x="221" y="723"/>
                  </a:lnTo>
                  <a:lnTo>
                    <a:pt x="220" y="735"/>
                  </a:lnTo>
                  <a:lnTo>
                    <a:pt x="221" y="747"/>
                  </a:lnTo>
                  <a:lnTo>
                    <a:pt x="225" y="759"/>
                  </a:lnTo>
                  <a:lnTo>
                    <a:pt x="231" y="769"/>
                  </a:lnTo>
                  <a:lnTo>
                    <a:pt x="238" y="779"/>
                  </a:lnTo>
                  <a:lnTo>
                    <a:pt x="238" y="779"/>
                  </a:lnTo>
                  <a:lnTo>
                    <a:pt x="248" y="786"/>
                  </a:lnTo>
                  <a:lnTo>
                    <a:pt x="260" y="793"/>
                  </a:lnTo>
                  <a:lnTo>
                    <a:pt x="271" y="796"/>
                  </a:lnTo>
                  <a:lnTo>
                    <a:pt x="283" y="797"/>
                  </a:lnTo>
                  <a:lnTo>
                    <a:pt x="283" y="797"/>
                  </a:lnTo>
                  <a:lnTo>
                    <a:pt x="295" y="796"/>
                  </a:lnTo>
                  <a:lnTo>
                    <a:pt x="306" y="793"/>
                  </a:lnTo>
                  <a:lnTo>
                    <a:pt x="316" y="789"/>
                  </a:lnTo>
                  <a:lnTo>
                    <a:pt x="326" y="781"/>
                  </a:lnTo>
                  <a:lnTo>
                    <a:pt x="561" y="624"/>
                  </a:lnTo>
                  <a:lnTo>
                    <a:pt x="561" y="624"/>
                  </a:lnTo>
                  <a:lnTo>
                    <a:pt x="572" y="619"/>
                  </a:lnTo>
                  <a:lnTo>
                    <a:pt x="581" y="613"/>
                  </a:lnTo>
                  <a:lnTo>
                    <a:pt x="590" y="606"/>
                  </a:lnTo>
                  <a:lnTo>
                    <a:pt x="599" y="599"/>
                  </a:lnTo>
                  <a:lnTo>
                    <a:pt x="599" y="599"/>
                  </a:lnTo>
                  <a:lnTo>
                    <a:pt x="607" y="589"/>
                  </a:lnTo>
                  <a:lnTo>
                    <a:pt x="615" y="579"/>
                  </a:lnTo>
                  <a:lnTo>
                    <a:pt x="621" y="569"/>
                  </a:lnTo>
                  <a:lnTo>
                    <a:pt x="626" y="558"/>
                  </a:lnTo>
                  <a:lnTo>
                    <a:pt x="781" y="326"/>
                  </a:lnTo>
                  <a:lnTo>
                    <a:pt x="781" y="326"/>
                  </a:lnTo>
                  <a:lnTo>
                    <a:pt x="789" y="317"/>
                  </a:lnTo>
                  <a:lnTo>
                    <a:pt x="793" y="306"/>
                  </a:lnTo>
                  <a:lnTo>
                    <a:pt x="796" y="294"/>
                  </a:lnTo>
                  <a:lnTo>
                    <a:pt x="797" y="282"/>
                  </a:lnTo>
                  <a:lnTo>
                    <a:pt x="795" y="270"/>
                  </a:lnTo>
                  <a:lnTo>
                    <a:pt x="792" y="260"/>
                  </a:lnTo>
                  <a:lnTo>
                    <a:pt x="786" y="249"/>
                  </a:lnTo>
                  <a:lnTo>
                    <a:pt x="778" y="239"/>
                  </a:lnTo>
                  <a:lnTo>
                    <a:pt x="778" y="239"/>
                  </a:lnTo>
                  <a:lnTo>
                    <a:pt x="769" y="232"/>
                  </a:lnTo>
                  <a:lnTo>
                    <a:pt x="758" y="225"/>
                  </a:lnTo>
                  <a:lnTo>
                    <a:pt x="747" y="222"/>
                  </a:lnTo>
                  <a:lnTo>
                    <a:pt x="735" y="221"/>
                  </a:lnTo>
                  <a:lnTo>
                    <a:pt x="723" y="222"/>
                  </a:lnTo>
                  <a:lnTo>
                    <a:pt x="711" y="224"/>
                  </a:lnTo>
                  <a:lnTo>
                    <a:pt x="701" y="230"/>
                  </a:lnTo>
                  <a:lnTo>
                    <a:pt x="691" y="236"/>
                  </a:lnTo>
                  <a:lnTo>
                    <a:pt x="691" y="236"/>
                  </a:lnTo>
                  <a:close/>
                  <a:moveTo>
                    <a:pt x="289" y="730"/>
                  </a:moveTo>
                  <a:lnTo>
                    <a:pt x="283" y="734"/>
                  </a:lnTo>
                  <a:lnTo>
                    <a:pt x="283" y="734"/>
                  </a:lnTo>
                  <a:lnTo>
                    <a:pt x="283" y="765"/>
                  </a:lnTo>
                  <a:lnTo>
                    <a:pt x="283" y="734"/>
                  </a:lnTo>
                  <a:lnTo>
                    <a:pt x="396" y="566"/>
                  </a:lnTo>
                  <a:lnTo>
                    <a:pt x="396" y="566"/>
                  </a:lnTo>
                  <a:lnTo>
                    <a:pt x="400" y="575"/>
                  </a:lnTo>
                  <a:lnTo>
                    <a:pt x="405" y="584"/>
                  </a:lnTo>
                  <a:lnTo>
                    <a:pt x="412" y="591"/>
                  </a:lnTo>
                  <a:lnTo>
                    <a:pt x="418" y="599"/>
                  </a:lnTo>
                  <a:lnTo>
                    <a:pt x="418" y="599"/>
                  </a:lnTo>
                  <a:lnTo>
                    <a:pt x="426" y="605"/>
                  </a:lnTo>
                  <a:lnTo>
                    <a:pt x="433" y="612"/>
                  </a:lnTo>
                  <a:lnTo>
                    <a:pt x="442" y="617"/>
                  </a:lnTo>
                  <a:lnTo>
                    <a:pt x="451" y="621"/>
                  </a:lnTo>
                  <a:lnTo>
                    <a:pt x="289" y="730"/>
                  </a:lnTo>
                  <a:close/>
                  <a:moveTo>
                    <a:pt x="567" y="531"/>
                  </a:moveTo>
                  <a:lnTo>
                    <a:pt x="552" y="554"/>
                  </a:lnTo>
                  <a:lnTo>
                    <a:pt x="530" y="569"/>
                  </a:lnTo>
                  <a:lnTo>
                    <a:pt x="530" y="569"/>
                  </a:lnTo>
                  <a:lnTo>
                    <a:pt x="519" y="572"/>
                  </a:lnTo>
                  <a:lnTo>
                    <a:pt x="508" y="573"/>
                  </a:lnTo>
                  <a:lnTo>
                    <a:pt x="508" y="573"/>
                  </a:lnTo>
                  <a:lnTo>
                    <a:pt x="496" y="571"/>
                  </a:lnTo>
                  <a:lnTo>
                    <a:pt x="484" y="568"/>
                  </a:lnTo>
                  <a:lnTo>
                    <a:pt x="473" y="562"/>
                  </a:lnTo>
                  <a:lnTo>
                    <a:pt x="463" y="554"/>
                  </a:lnTo>
                  <a:lnTo>
                    <a:pt x="463" y="554"/>
                  </a:lnTo>
                  <a:lnTo>
                    <a:pt x="456" y="544"/>
                  </a:lnTo>
                  <a:lnTo>
                    <a:pt x="449" y="533"/>
                  </a:lnTo>
                  <a:lnTo>
                    <a:pt x="446" y="521"/>
                  </a:lnTo>
                  <a:lnTo>
                    <a:pt x="445" y="509"/>
                  </a:lnTo>
                  <a:lnTo>
                    <a:pt x="445" y="509"/>
                  </a:lnTo>
                  <a:lnTo>
                    <a:pt x="446" y="498"/>
                  </a:lnTo>
                  <a:lnTo>
                    <a:pt x="448" y="487"/>
                  </a:lnTo>
                  <a:lnTo>
                    <a:pt x="463" y="465"/>
                  </a:lnTo>
                  <a:lnTo>
                    <a:pt x="486" y="450"/>
                  </a:lnTo>
                  <a:lnTo>
                    <a:pt x="486" y="450"/>
                  </a:lnTo>
                  <a:lnTo>
                    <a:pt x="495" y="447"/>
                  </a:lnTo>
                  <a:lnTo>
                    <a:pt x="503" y="446"/>
                  </a:lnTo>
                  <a:lnTo>
                    <a:pt x="513" y="446"/>
                  </a:lnTo>
                  <a:lnTo>
                    <a:pt x="521" y="447"/>
                  </a:lnTo>
                  <a:lnTo>
                    <a:pt x="530" y="450"/>
                  </a:lnTo>
                  <a:lnTo>
                    <a:pt x="539" y="453"/>
                  </a:lnTo>
                  <a:lnTo>
                    <a:pt x="546" y="458"/>
                  </a:lnTo>
                  <a:lnTo>
                    <a:pt x="554" y="463"/>
                  </a:lnTo>
                  <a:lnTo>
                    <a:pt x="554" y="463"/>
                  </a:lnTo>
                  <a:lnTo>
                    <a:pt x="561" y="473"/>
                  </a:lnTo>
                  <a:lnTo>
                    <a:pt x="567" y="485"/>
                  </a:lnTo>
                  <a:lnTo>
                    <a:pt x="571" y="497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1" y="520"/>
                  </a:lnTo>
                  <a:lnTo>
                    <a:pt x="567" y="531"/>
                  </a:lnTo>
                  <a:lnTo>
                    <a:pt x="567" y="531"/>
                  </a:lnTo>
                  <a:close/>
                  <a:moveTo>
                    <a:pt x="508" y="0"/>
                  </a:moveTo>
                  <a:lnTo>
                    <a:pt x="508" y="0"/>
                  </a:lnTo>
                  <a:lnTo>
                    <a:pt x="483" y="1"/>
                  </a:lnTo>
                  <a:lnTo>
                    <a:pt x="456" y="2"/>
                  </a:lnTo>
                  <a:lnTo>
                    <a:pt x="431" y="5"/>
                  </a:lnTo>
                  <a:lnTo>
                    <a:pt x="405" y="11"/>
                  </a:lnTo>
                  <a:lnTo>
                    <a:pt x="382" y="16"/>
                  </a:lnTo>
                  <a:lnTo>
                    <a:pt x="357" y="23"/>
                  </a:lnTo>
                  <a:lnTo>
                    <a:pt x="334" y="31"/>
                  </a:lnTo>
                  <a:lnTo>
                    <a:pt x="310" y="40"/>
                  </a:lnTo>
                  <a:lnTo>
                    <a:pt x="287" y="50"/>
                  </a:lnTo>
                  <a:lnTo>
                    <a:pt x="266" y="61"/>
                  </a:lnTo>
                  <a:lnTo>
                    <a:pt x="245" y="74"/>
                  </a:lnTo>
                  <a:lnTo>
                    <a:pt x="224" y="87"/>
                  </a:lnTo>
                  <a:lnTo>
                    <a:pt x="204" y="101"/>
                  </a:lnTo>
                  <a:lnTo>
                    <a:pt x="184" y="116"/>
                  </a:lnTo>
                  <a:lnTo>
                    <a:pt x="166" y="132"/>
                  </a:lnTo>
                  <a:lnTo>
                    <a:pt x="149" y="149"/>
                  </a:lnTo>
                  <a:lnTo>
                    <a:pt x="132" y="167"/>
                  </a:lnTo>
                  <a:lnTo>
                    <a:pt x="116" y="186"/>
                  </a:lnTo>
                  <a:lnTo>
                    <a:pt x="101" y="205"/>
                  </a:lnTo>
                  <a:lnTo>
                    <a:pt x="87" y="224"/>
                  </a:lnTo>
                  <a:lnTo>
                    <a:pt x="73" y="245"/>
                  </a:lnTo>
                  <a:lnTo>
                    <a:pt x="61" y="266"/>
                  </a:lnTo>
                  <a:lnTo>
                    <a:pt x="49" y="289"/>
                  </a:lnTo>
                  <a:lnTo>
                    <a:pt x="40" y="311"/>
                  </a:lnTo>
                  <a:lnTo>
                    <a:pt x="30" y="334"/>
                  </a:lnTo>
                  <a:lnTo>
                    <a:pt x="22" y="357"/>
                  </a:lnTo>
                  <a:lnTo>
                    <a:pt x="16" y="382"/>
                  </a:lnTo>
                  <a:lnTo>
                    <a:pt x="10" y="407"/>
                  </a:lnTo>
                  <a:lnTo>
                    <a:pt x="5" y="431"/>
                  </a:lnTo>
                  <a:lnTo>
                    <a:pt x="2" y="457"/>
                  </a:lnTo>
                  <a:lnTo>
                    <a:pt x="0" y="483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35"/>
                  </a:lnTo>
                  <a:lnTo>
                    <a:pt x="2" y="561"/>
                  </a:lnTo>
                  <a:lnTo>
                    <a:pt x="5" y="586"/>
                  </a:lnTo>
                  <a:lnTo>
                    <a:pt x="10" y="612"/>
                  </a:lnTo>
                  <a:lnTo>
                    <a:pt x="16" y="636"/>
                  </a:lnTo>
                  <a:lnTo>
                    <a:pt x="22" y="660"/>
                  </a:lnTo>
                  <a:lnTo>
                    <a:pt x="30" y="683"/>
                  </a:lnTo>
                  <a:lnTo>
                    <a:pt x="40" y="707"/>
                  </a:lnTo>
                  <a:lnTo>
                    <a:pt x="49" y="730"/>
                  </a:lnTo>
                  <a:lnTo>
                    <a:pt x="61" y="751"/>
                  </a:lnTo>
                  <a:lnTo>
                    <a:pt x="73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6" y="833"/>
                  </a:lnTo>
                  <a:lnTo>
                    <a:pt x="132" y="851"/>
                  </a:lnTo>
                  <a:lnTo>
                    <a:pt x="149" y="868"/>
                  </a:lnTo>
                  <a:lnTo>
                    <a:pt x="166" y="885"/>
                  </a:lnTo>
                  <a:lnTo>
                    <a:pt x="184" y="901"/>
                  </a:lnTo>
                  <a:lnTo>
                    <a:pt x="204" y="916"/>
                  </a:lnTo>
                  <a:lnTo>
                    <a:pt x="224" y="930"/>
                  </a:lnTo>
                  <a:lnTo>
                    <a:pt x="245" y="944"/>
                  </a:lnTo>
                  <a:lnTo>
                    <a:pt x="266" y="956"/>
                  </a:lnTo>
                  <a:lnTo>
                    <a:pt x="287" y="968"/>
                  </a:lnTo>
                  <a:lnTo>
                    <a:pt x="310" y="977"/>
                  </a:lnTo>
                  <a:lnTo>
                    <a:pt x="334" y="987"/>
                  </a:lnTo>
                  <a:lnTo>
                    <a:pt x="357" y="995"/>
                  </a:lnTo>
                  <a:lnTo>
                    <a:pt x="382" y="1002"/>
                  </a:lnTo>
                  <a:lnTo>
                    <a:pt x="405" y="1007"/>
                  </a:lnTo>
                  <a:lnTo>
                    <a:pt x="431" y="1012"/>
                  </a:lnTo>
                  <a:lnTo>
                    <a:pt x="456" y="1015"/>
                  </a:lnTo>
                  <a:lnTo>
                    <a:pt x="483" y="1017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34" y="1017"/>
                  </a:lnTo>
                  <a:lnTo>
                    <a:pt x="560" y="1015"/>
                  </a:lnTo>
                  <a:lnTo>
                    <a:pt x="586" y="1012"/>
                  </a:lnTo>
                  <a:lnTo>
                    <a:pt x="610" y="1007"/>
                  </a:lnTo>
                  <a:lnTo>
                    <a:pt x="635" y="1002"/>
                  </a:lnTo>
                  <a:lnTo>
                    <a:pt x="660" y="995"/>
                  </a:lnTo>
                  <a:lnTo>
                    <a:pt x="683" y="987"/>
                  </a:lnTo>
                  <a:lnTo>
                    <a:pt x="706" y="977"/>
                  </a:lnTo>
                  <a:lnTo>
                    <a:pt x="728" y="968"/>
                  </a:lnTo>
                  <a:lnTo>
                    <a:pt x="751" y="956"/>
                  </a:lnTo>
                  <a:lnTo>
                    <a:pt x="772" y="944"/>
                  </a:lnTo>
                  <a:lnTo>
                    <a:pt x="793" y="930"/>
                  </a:lnTo>
                  <a:lnTo>
                    <a:pt x="812" y="916"/>
                  </a:lnTo>
                  <a:lnTo>
                    <a:pt x="831" y="901"/>
                  </a:lnTo>
                  <a:lnTo>
                    <a:pt x="851" y="885"/>
                  </a:lnTo>
                  <a:lnTo>
                    <a:pt x="868" y="868"/>
                  </a:lnTo>
                  <a:lnTo>
                    <a:pt x="885" y="851"/>
                  </a:lnTo>
                  <a:lnTo>
                    <a:pt x="901" y="833"/>
                  </a:lnTo>
                  <a:lnTo>
                    <a:pt x="916" y="813"/>
                  </a:lnTo>
                  <a:lnTo>
                    <a:pt x="930" y="793"/>
                  </a:lnTo>
                  <a:lnTo>
                    <a:pt x="943" y="772"/>
                  </a:lnTo>
                  <a:lnTo>
                    <a:pt x="956" y="751"/>
                  </a:lnTo>
                  <a:lnTo>
                    <a:pt x="967" y="730"/>
                  </a:lnTo>
                  <a:lnTo>
                    <a:pt x="977" y="707"/>
                  </a:lnTo>
                  <a:lnTo>
                    <a:pt x="986" y="683"/>
                  </a:lnTo>
                  <a:lnTo>
                    <a:pt x="995" y="660"/>
                  </a:lnTo>
                  <a:lnTo>
                    <a:pt x="1001" y="636"/>
                  </a:lnTo>
                  <a:lnTo>
                    <a:pt x="1007" y="612"/>
                  </a:lnTo>
                  <a:lnTo>
                    <a:pt x="1012" y="586"/>
                  </a:lnTo>
                  <a:lnTo>
                    <a:pt x="1015" y="561"/>
                  </a:lnTo>
                  <a:lnTo>
                    <a:pt x="1017" y="535"/>
                  </a:lnTo>
                  <a:lnTo>
                    <a:pt x="1017" y="509"/>
                  </a:lnTo>
                  <a:lnTo>
                    <a:pt x="1017" y="509"/>
                  </a:lnTo>
                  <a:lnTo>
                    <a:pt x="1017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1" y="382"/>
                  </a:lnTo>
                  <a:lnTo>
                    <a:pt x="995" y="357"/>
                  </a:lnTo>
                  <a:lnTo>
                    <a:pt x="986" y="334"/>
                  </a:lnTo>
                  <a:lnTo>
                    <a:pt x="977" y="311"/>
                  </a:lnTo>
                  <a:lnTo>
                    <a:pt x="967" y="289"/>
                  </a:lnTo>
                  <a:lnTo>
                    <a:pt x="956" y="266"/>
                  </a:lnTo>
                  <a:lnTo>
                    <a:pt x="943" y="245"/>
                  </a:lnTo>
                  <a:lnTo>
                    <a:pt x="930" y="224"/>
                  </a:lnTo>
                  <a:lnTo>
                    <a:pt x="916" y="205"/>
                  </a:lnTo>
                  <a:lnTo>
                    <a:pt x="901" y="186"/>
                  </a:lnTo>
                  <a:lnTo>
                    <a:pt x="885" y="167"/>
                  </a:lnTo>
                  <a:lnTo>
                    <a:pt x="868" y="149"/>
                  </a:lnTo>
                  <a:lnTo>
                    <a:pt x="851" y="132"/>
                  </a:lnTo>
                  <a:lnTo>
                    <a:pt x="831" y="116"/>
                  </a:lnTo>
                  <a:lnTo>
                    <a:pt x="812" y="101"/>
                  </a:lnTo>
                  <a:lnTo>
                    <a:pt x="793" y="87"/>
                  </a:lnTo>
                  <a:lnTo>
                    <a:pt x="772" y="74"/>
                  </a:lnTo>
                  <a:lnTo>
                    <a:pt x="751" y="61"/>
                  </a:lnTo>
                  <a:lnTo>
                    <a:pt x="728" y="50"/>
                  </a:lnTo>
                  <a:lnTo>
                    <a:pt x="706" y="40"/>
                  </a:lnTo>
                  <a:lnTo>
                    <a:pt x="683" y="31"/>
                  </a:lnTo>
                  <a:lnTo>
                    <a:pt x="660" y="23"/>
                  </a:lnTo>
                  <a:lnTo>
                    <a:pt x="635" y="16"/>
                  </a:lnTo>
                  <a:lnTo>
                    <a:pt x="610" y="11"/>
                  </a:lnTo>
                  <a:lnTo>
                    <a:pt x="586" y="5"/>
                  </a:lnTo>
                  <a:lnTo>
                    <a:pt x="560" y="2"/>
                  </a:lnTo>
                  <a:lnTo>
                    <a:pt x="534" y="1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508" y="954"/>
                  </a:moveTo>
                  <a:lnTo>
                    <a:pt x="508" y="954"/>
                  </a:lnTo>
                  <a:lnTo>
                    <a:pt x="486" y="954"/>
                  </a:lnTo>
                  <a:lnTo>
                    <a:pt x="463" y="952"/>
                  </a:lnTo>
                  <a:lnTo>
                    <a:pt x="441" y="948"/>
                  </a:lnTo>
                  <a:lnTo>
                    <a:pt x="418" y="945"/>
                  </a:lnTo>
                  <a:lnTo>
                    <a:pt x="397" y="940"/>
                  </a:lnTo>
                  <a:lnTo>
                    <a:pt x="376" y="935"/>
                  </a:lnTo>
                  <a:lnTo>
                    <a:pt x="355" y="927"/>
                  </a:lnTo>
                  <a:lnTo>
                    <a:pt x="336" y="919"/>
                  </a:lnTo>
                  <a:lnTo>
                    <a:pt x="315" y="910"/>
                  </a:lnTo>
                  <a:lnTo>
                    <a:pt x="296" y="900"/>
                  </a:lnTo>
                  <a:lnTo>
                    <a:pt x="278" y="889"/>
                  </a:lnTo>
                  <a:lnTo>
                    <a:pt x="260" y="878"/>
                  </a:lnTo>
                  <a:lnTo>
                    <a:pt x="242" y="866"/>
                  </a:lnTo>
                  <a:lnTo>
                    <a:pt x="225" y="852"/>
                  </a:lnTo>
                  <a:lnTo>
                    <a:pt x="209" y="838"/>
                  </a:lnTo>
                  <a:lnTo>
                    <a:pt x="194" y="824"/>
                  </a:lnTo>
                  <a:lnTo>
                    <a:pt x="179" y="808"/>
                  </a:lnTo>
                  <a:lnTo>
                    <a:pt x="165" y="792"/>
                  </a:lnTo>
                  <a:lnTo>
                    <a:pt x="151" y="775"/>
                  </a:lnTo>
                  <a:lnTo>
                    <a:pt x="139" y="757"/>
                  </a:lnTo>
                  <a:lnTo>
                    <a:pt x="128" y="739"/>
                  </a:lnTo>
                  <a:lnTo>
                    <a:pt x="117" y="721"/>
                  </a:lnTo>
                  <a:lnTo>
                    <a:pt x="107" y="702"/>
                  </a:lnTo>
                  <a:lnTo>
                    <a:pt x="99" y="682"/>
                  </a:lnTo>
                  <a:lnTo>
                    <a:pt x="90" y="662"/>
                  </a:lnTo>
                  <a:lnTo>
                    <a:pt x="84" y="642"/>
                  </a:lnTo>
                  <a:lnTo>
                    <a:pt x="77" y="620"/>
                  </a:lnTo>
                  <a:lnTo>
                    <a:pt x="72" y="599"/>
                  </a:lnTo>
                  <a:lnTo>
                    <a:pt x="69" y="576"/>
                  </a:lnTo>
                  <a:lnTo>
                    <a:pt x="65" y="555"/>
                  </a:lnTo>
                  <a:lnTo>
                    <a:pt x="63" y="532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63" y="486"/>
                  </a:lnTo>
                  <a:lnTo>
                    <a:pt x="65" y="463"/>
                  </a:lnTo>
                  <a:lnTo>
                    <a:pt x="69" y="441"/>
                  </a:lnTo>
                  <a:lnTo>
                    <a:pt x="72" y="420"/>
                  </a:lnTo>
                  <a:lnTo>
                    <a:pt x="77" y="398"/>
                  </a:lnTo>
                  <a:lnTo>
                    <a:pt x="84" y="377"/>
                  </a:lnTo>
                  <a:lnTo>
                    <a:pt x="90" y="356"/>
                  </a:lnTo>
                  <a:lnTo>
                    <a:pt x="99" y="336"/>
                  </a:lnTo>
                  <a:lnTo>
                    <a:pt x="107" y="315"/>
                  </a:lnTo>
                  <a:lnTo>
                    <a:pt x="117" y="297"/>
                  </a:lnTo>
                  <a:lnTo>
                    <a:pt x="128" y="278"/>
                  </a:lnTo>
                  <a:lnTo>
                    <a:pt x="139" y="260"/>
                  </a:lnTo>
                  <a:lnTo>
                    <a:pt x="151" y="242"/>
                  </a:lnTo>
                  <a:lnTo>
                    <a:pt x="165" y="225"/>
                  </a:lnTo>
                  <a:lnTo>
                    <a:pt x="179" y="209"/>
                  </a:lnTo>
                  <a:lnTo>
                    <a:pt x="194" y="194"/>
                  </a:lnTo>
                  <a:lnTo>
                    <a:pt x="209" y="179"/>
                  </a:lnTo>
                  <a:lnTo>
                    <a:pt x="225" y="165"/>
                  </a:lnTo>
                  <a:lnTo>
                    <a:pt x="242" y="152"/>
                  </a:lnTo>
                  <a:lnTo>
                    <a:pt x="260" y="139"/>
                  </a:lnTo>
                  <a:lnTo>
                    <a:pt x="278" y="128"/>
                  </a:lnTo>
                  <a:lnTo>
                    <a:pt x="296" y="117"/>
                  </a:lnTo>
                  <a:lnTo>
                    <a:pt x="315" y="107"/>
                  </a:lnTo>
                  <a:lnTo>
                    <a:pt x="336" y="99"/>
                  </a:lnTo>
                  <a:lnTo>
                    <a:pt x="355" y="90"/>
                  </a:lnTo>
                  <a:lnTo>
                    <a:pt x="376" y="84"/>
                  </a:lnTo>
                  <a:lnTo>
                    <a:pt x="397" y="77"/>
                  </a:lnTo>
                  <a:lnTo>
                    <a:pt x="418" y="73"/>
                  </a:lnTo>
                  <a:lnTo>
                    <a:pt x="441" y="69"/>
                  </a:lnTo>
                  <a:lnTo>
                    <a:pt x="463" y="65"/>
                  </a:lnTo>
                  <a:lnTo>
                    <a:pt x="486" y="64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531" y="64"/>
                  </a:lnTo>
                  <a:lnTo>
                    <a:pt x="554" y="65"/>
                  </a:lnTo>
                  <a:lnTo>
                    <a:pt x="576" y="69"/>
                  </a:lnTo>
                  <a:lnTo>
                    <a:pt x="598" y="73"/>
                  </a:lnTo>
                  <a:lnTo>
                    <a:pt x="620" y="77"/>
                  </a:lnTo>
                  <a:lnTo>
                    <a:pt x="640" y="84"/>
                  </a:lnTo>
                  <a:lnTo>
                    <a:pt x="661" y="90"/>
                  </a:lnTo>
                  <a:lnTo>
                    <a:pt x="681" y="99"/>
                  </a:lnTo>
                  <a:lnTo>
                    <a:pt x="702" y="107"/>
                  </a:lnTo>
                  <a:lnTo>
                    <a:pt x="721" y="117"/>
                  </a:lnTo>
                  <a:lnTo>
                    <a:pt x="739" y="128"/>
                  </a:lnTo>
                  <a:lnTo>
                    <a:pt x="757" y="139"/>
                  </a:lnTo>
                  <a:lnTo>
                    <a:pt x="775" y="152"/>
                  </a:lnTo>
                  <a:lnTo>
                    <a:pt x="792" y="165"/>
                  </a:lnTo>
                  <a:lnTo>
                    <a:pt x="808" y="179"/>
                  </a:lnTo>
                  <a:lnTo>
                    <a:pt x="823" y="194"/>
                  </a:lnTo>
                  <a:lnTo>
                    <a:pt x="838" y="209"/>
                  </a:lnTo>
                  <a:lnTo>
                    <a:pt x="852" y="225"/>
                  </a:lnTo>
                  <a:lnTo>
                    <a:pt x="865" y="242"/>
                  </a:lnTo>
                  <a:lnTo>
                    <a:pt x="878" y="260"/>
                  </a:lnTo>
                  <a:lnTo>
                    <a:pt x="889" y="278"/>
                  </a:lnTo>
                  <a:lnTo>
                    <a:pt x="900" y="297"/>
                  </a:lnTo>
                  <a:lnTo>
                    <a:pt x="910" y="315"/>
                  </a:lnTo>
                  <a:lnTo>
                    <a:pt x="918" y="336"/>
                  </a:lnTo>
                  <a:lnTo>
                    <a:pt x="927" y="356"/>
                  </a:lnTo>
                  <a:lnTo>
                    <a:pt x="933" y="377"/>
                  </a:lnTo>
                  <a:lnTo>
                    <a:pt x="940" y="398"/>
                  </a:lnTo>
                  <a:lnTo>
                    <a:pt x="944" y="420"/>
                  </a:lnTo>
                  <a:lnTo>
                    <a:pt x="948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4" y="509"/>
                  </a:lnTo>
                  <a:lnTo>
                    <a:pt x="954" y="509"/>
                  </a:lnTo>
                  <a:lnTo>
                    <a:pt x="953" y="532"/>
                  </a:lnTo>
                  <a:lnTo>
                    <a:pt x="952" y="555"/>
                  </a:lnTo>
                  <a:lnTo>
                    <a:pt x="948" y="576"/>
                  </a:lnTo>
                  <a:lnTo>
                    <a:pt x="944" y="599"/>
                  </a:lnTo>
                  <a:lnTo>
                    <a:pt x="940" y="620"/>
                  </a:lnTo>
                  <a:lnTo>
                    <a:pt x="933" y="642"/>
                  </a:lnTo>
                  <a:lnTo>
                    <a:pt x="927" y="662"/>
                  </a:lnTo>
                  <a:lnTo>
                    <a:pt x="918" y="682"/>
                  </a:lnTo>
                  <a:lnTo>
                    <a:pt x="910" y="702"/>
                  </a:lnTo>
                  <a:lnTo>
                    <a:pt x="900" y="721"/>
                  </a:lnTo>
                  <a:lnTo>
                    <a:pt x="889" y="739"/>
                  </a:lnTo>
                  <a:lnTo>
                    <a:pt x="878" y="757"/>
                  </a:lnTo>
                  <a:lnTo>
                    <a:pt x="865" y="775"/>
                  </a:lnTo>
                  <a:lnTo>
                    <a:pt x="852" y="792"/>
                  </a:lnTo>
                  <a:lnTo>
                    <a:pt x="838" y="808"/>
                  </a:lnTo>
                  <a:lnTo>
                    <a:pt x="823" y="824"/>
                  </a:lnTo>
                  <a:lnTo>
                    <a:pt x="808" y="838"/>
                  </a:lnTo>
                  <a:lnTo>
                    <a:pt x="792" y="852"/>
                  </a:lnTo>
                  <a:lnTo>
                    <a:pt x="775" y="866"/>
                  </a:lnTo>
                  <a:lnTo>
                    <a:pt x="757" y="878"/>
                  </a:lnTo>
                  <a:lnTo>
                    <a:pt x="739" y="889"/>
                  </a:lnTo>
                  <a:lnTo>
                    <a:pt x="721" y="900"/>
                  </a:lnTo>
                  <a:lnTo>
                    <a:pt x="702" y="910"/>
                  </a:lnTo>
                  <a:lnTo>
                    <a:pt x="681" y="919"/>
                  </a:lnTo>
                  <a:lnTo>
                    <a:pt x="661" y="927"/>
                  </a:lnTo>
                  <a:lnTo>
                    <a:pt x="640" y="935"/>
                  </a:lnTo>
                  <a:lnTo>
                    <a:pt x="620" y="940"/>
                  </a:lnTo>
                  <a:lnTo>
                    <a:pt x="598" y="945"/>
                  </a:lnTo>
                  <a:lnTo>
                    <a:pt x="576" y="948"/>
                  </a:lnTo>
                  <a:lnTo>
                    <a:pt x="554" y="952"/>
                  </a:lnTo>
                  <a:lnTo>
                    <a:pt x="531" y="954"/>
                  </a:lnTo>
                  <a:lnTo>
                    <a:pt x="508" y="954"/>
                  </a:lnTo>
                  <a:lnTo>
                    <a:pt x="508" y="954"/>
                  </a:lnTo>
                  <a:close/>
                  <a:moveTo>
                    <a:pt x="508" y="191"/>
                  </a:moveTo>
                  <a:lnTo>
                    <a:pt x="508" y="191"/>
                  </a:lnTo>
                  <a:lnTo>
                    <a:pt x="515" y="190"/>
                  </a:lnTo>
                  <a:lnTo>
                    <a:pt x="520" y="188"/>
                  </a:lnTo>
                  <a:lnTo>
                    <a:pt x="526" y="186"/>
                  </a:lnTo>
                  <a:lnTo>
                    <a:pt x="531" y="181"/>
                  </a:lnTo>
                  <a:lnTo>
                    <a:pt x="534" y="177"/>
                  </a:lnTo>
                  <a:lnTo>
                    <a:pt x="537" y="172"/>
                  </a:lnTo>
                  <a:lnTo>
                    <a:pt x="540" y="165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0" y="152"/>
                  </a:lnTo>
                  <a:lnTo>
                    <a:pt x="537" y="147"/>
                  </a:lnTo>
                  <a:lnTo>
                    <a:pt x="534" y="142"/>
                  </a:lnTo>
                  <a:lnTo>
                    <a:pt x="531" y="136"/>
                  </a:lnTo>
                  <a:lnTo>
                    <a:pt x="526" y="133"/>
                  </a:lnTo>
                  <a:lnTo>
                    <a:pt x="520" y="130"/>
                  </a:lnTo>
                  <a:lnTo>
                    <a:pt x="515" y="128"/>
                  </a:lnTo>
                  <a:lnTo>
                    <a:pt x="508" y="128"/>
                  </a:lnTo>
                  <a:lnTo>
                    <a:pt x="508" y="128"/>
                  </a:lnTo>
                  <a:lnTo>
                    <a:pt x="502" y="128"/>
                  </a:lnTo>
                  <a:lnTo>
                    <a:pt x="496" y="130"/>
                  </a:lnTo>
                  <a:lnTo>
                    <a:pt x="490" y="133"/>
                  </a:lnTo>
                  <a:lnTo>
                    <a:pt x="486" y="136"/>
                  </a:lnTo>
                  <a:lnTo>
                    <a:pt x="482" y="142"/>
                  </a:lnTo>
                  <a:lnTo>
                    <a:pt x="479" y="147"/>
                  </a:lnTo>
                  <a:lnTo>
                    <a:pt x="477" y="152"/>
                  </a:lnTo>
                  <a:lnTo>
                    <a:pt x="476" y="159"/>
                  </a:lnTo>
                  <a:lnTo>
                    <a:pt x="476" y="159"/>
                  </a:lnTo>
                  <a:lnTo>
                    <a:pt x="477" y="165"/>
                  </a:lnTo>
                  <a:lnTo>
                    <a:pt x="479" y="172"/>
                  </a:lnTo>
                  <a:lnTo>
                    <a:pt x="482" y="177"/>
                  </a:lnTo>
                  <a:lnTo>
                    <a:pt x="486" y="181"/>
                  </a:lnTo>
                  <a:lnTo>
                    <a:pt x="490" y="186"/>
                  </a:lnTo>
                  <a:lnTo>
                    <a:pt x="496" y="188"/>
                  </a:lnTo>
                  <a:lnTo>
                    <a:pt x="502" y="190"/>
                  </a:lnTo>
                  <a:lnTo>
                    <a:pt x="508" y="191"/>
                  </a:lnTo>
                  <a:lnTo>
                    <a:pt x="508" y="191"/>
                  </a:lnTo>
                  <a:close/>
                  <a:moveTo>
                    <a:pt x="508" y="827"/>
                  </a:moveTo>
                  <a:lnTo>
                    <a:pt x="508" y="827"/>
                  </a:lnTo>
                  <a:lnTo>
                    <a:pt x="502" y="827"/>
                  </a:lnTo>
                  <a:lnTo>
                    <a:pt x="496" y="829"/>
                  </a:lnTo>
                  <a:lnTo>
                    <a:pt x="490" y="833"/>
                  </a:lnTo>
                  <a:lnTo>
                    <a:pt x="486" y="836"/>
                  </a:lnTo>
                  <a:lnTo>
                    <a:pt x="482" y="841"/>
                  </a:lnTo>
                  <a:lnTo>
                    <a:pt x="479" y="847"/>
                  </a:lnTo>
                  <a:lnTo>
                    <a:pt x="477" y="852"/>
                  </a:lnTo>
                  <a:lnTo>
                    <a:pt x="476" y="858"/>
                  </a:lnTo>
                  <a:lnTo>
                    <a:pt x="476" y="858"/>
                  </a:lnTo>
                  <a:lnTo>
                    <a:pt x="477" y="865"/>
                  </a:lnTo>
                  <a:lnTo>
                    <a:pt x="479" y="871"/>
                  </a:lnTo>
                  <a:lnTo>
                    <a:pt x="482" y="877"/>
                  </a:lnTo>
                  <a:lnTo>
                    <a:pt x="486" y="881"/>
                  </a:lnTo>
                  <a:lnTo>
                    <a:pt x="490" y="885"/>
                  </a:lnTo>
                  <a:lnTo>
                    <a:pt x="496" y="888"/>
                  </a:lnTo>
                  <a:lnTo>
                    <a:pt x="502" y="889"/>
                  </a:lnTo>
                  <a:lnTo>
                    <a:pt x="508" y="891"/>
                  </a:lnTo>
                  <a:lnTo>
                    <a:pt x="508" y="891"/>
                  </a:lnTo>
                  <a:lnTo>
                    <a:pt x="515" y="889"/>
                  </a:lnTo>
                  <a:lnTo>
                    <a:pt x="520" y="888"/>
                  </a:lnTo>
                  <a:lnTo>
                    <a:pt x="526" y="885"/>
                  </a:lnTo>
                  <a:lnTo>
                    <a:pt x="531" y="881"/>
                  </a:lnTo>
                  <a:lnTo>
                    <a:pt x="534" y="877"/>
                  </a:lnTo>
                  <a:lnTo>
                    <a:pt x="537" y="871"/>
                  </a:lnTo>
                  <a:lnTo>
                    <a:pt x="540" y="865"/>
                  </a:lnTo>
                  <a:lnTo>
                    <a:pt x="541" y="858"/>
                  </a:lnTo>
                  <a:lnTo>
                    <a:pt x="541" y="858"/>
                  </a:lnTo>
                  <a:lnTo>
                    <a:pt x="540" y="852"/>
                  </a:lnTo>
                  <a:lnTo>
                    <a:pt x="537" y="847"/>
                  </a:lnTo>
                  <a:lnTo>
                    <a:pt x="534" y="841"/>
                  </a:lnTo>
                  <a:lnTo>
                    <a:pt x="531" y="836"/>
                  </a:lnTo>
                  <a:lnTo>
                    <a:pt x="526" y="833"/>
                  </a:lnTo>
                  <a:lnTo>
                    <a:pt x="520" y="829"/>
                  </a:lnTo>
                  <a:lnTo>
                    <a:pt x="515" y="827"/>
                  </a:lnTo>
                  <a:lnTo>
                    <a:pt x="508" y="827"/>
                  </a:lnTo>
                  <a:lnTo>
                    <a:pt x="508" y="827"/>
                  </a:lnTo>
                  <a:close/>
                  <a:moveTo>
                    <a:pt x="858" y="477"/>
                  </a:moveTo>
                  <a:lnTo>
                    <a:pt x="858" y="477"/>
                  </a:lnTo>
                  <a:lnTo>
                    <a:pt x="852" y="477"/>
                  </a:lnTo>
                  <a:lnTo>
                    <a:pt x="845" y="480"/>
                  </a:lnTo>
                  <a:lnTo>
                    <a:pt x="840" y="483"/>
                  </a:lnTo>
                  <a:lnTo>
                    <a:pt x="836" y="486"/>
                  </a:lnTo>
                  <a:lnTo>
                    <a:pt x="831" y="491"/>
                  </a:lnTo>
                  <a:lnTo>
                    <a:pt x="829" y="497"/>
                  </a:lnTo>
                  <a:lnTo>
                    <a:pt x="827" y="502"/>
                  </a:lnTo>
                  <a:lnTo>
                    <a:pt x="826" y="509"/>
                  </a:lnTo>
                  <a:lnTo>
                    <a:pt x="826" y="509"/>
                  </a:lnTo>
                  <a:lnTo>
                    <a:pt x="827" y="515"/>
                  </a:lnTo>
                  <a:lnTo>
                    <a:pt x="829" y="521"/>
                  </a:lnTo>
                  <a:lnTo>
                    <a:pt x="831" y="527"/>
                  </a:lnTo>
                  <a:lnTo>
                    <a:pt x="836" y="531"/>
                  </a:lnTo>
                  <a:lnTo>
                    <a:pt x="840" y="535"/>
                  </a:lnTo>
                  <a:lnTo>
                    <a:pt x="845" y="539"/>
                  </a:lnTo>
                  <a:lnTo>
                    <a:pt x="852" y="540"/>
                  </a:lnTo>
                  <a:lnTo>
                    <a:pt x="858" y="541"/>
                  </a:lnTo>
                  <a:lnTo>
                    <a:pt x="858" y="541"/>
                  </a:lnTo>
                  <a:lnTo>
                    <a:pt x="865" y="540"/>
                  </a:lnTo>
                  <a:lnTo>
                    <a:pt x="871" y="539"/>
                  </a:lnTo>
                  <a:lnTo>
                    <a:pt x="876" y="535"/>
                  </a:lnTo>
                  <a:lnTo>
                    <a:pt x="881" y="531"/>
                  </a:lnTo>
                  <a:lnTo>
                    <a:pt x="885" y="527"/>
                  </a:lnTo>
                  <a:lnTo>
                    <a:pt x="887" y="521"/>
                  </a:lnTo>
                  <a:lnTo>
                    <a:pt x="889" y="515"/>
                  </a:lnTo>
                  <a:lnTo>
                    <a:pt x="890" y="509"/>
                  </a:lnTo>
                  <a:lnTo>
                    <a:pt x="890" y="509"/>
                  </a:lnTo>
                  <a:lnTo>
                    <a:pt x="889" y="502"/>
                  </a:lnTo>
                  <a:lnTo>
                    <a:pt x="887" y="497"/>
                  </a:lnTo>
                  <a:lnTo>
                    <a:pt x="885" y="491"/>
                  </a:lnTo>
                  <a:lnTo>
                    <a:pt x="881" y="486"/>
                  </a:lnTo>
                  <a:lnTo>
                    <a:pt x="876" y="483"/>
                  </a:lnTo>
                  <a:lnTo>
                    <a:pt x="871" y="480"/>
                  </a:lnTo>
                  <a:lnTo>
                    <a:pt x="865" y="477"/>
                  </a:lnTo>
                  <a:lnTo>
                    <a:pt x="858" y="477"/>
                  </a:lnTo>
                  <a:lnTo>
                    <a:pt x="858" y="477"/>
                  </a:lnTo>
                  <a:close/>
                  <a:moveTo>
                    <a:pt x="159" y="477"/>
                  </a:moveTo>
                  <a:lnTo>
                    <a:pt x="159" y="477"/>
                  </a:lnTo>
                  <a:lnTo>
                    <a:pt x="152" y="477"/>
                  </a:lnTo>
                  <a:lnTo>
                    <a:pt x="146" y="480"/>
                  </a:lnTo>
                  <a:lnTo>
                    <a:pt x="140" y="483"/>
                  </a:lnTo>
                  <a:lnTo>
                    <a:pt x="136" y="486"/>
                  </a:lnTo>
                  <a:lnTo>
                    <a:pt x="132" y="491"/>
                  </a:lnTo>
                  <a:lnTo>
                    <a:pt x="130" y="497"/>
                  </a:lnTo>
                  <a:lnTo>
                    <a:pt x="128" y="502"/>
                  </a:lnTo>
                  <a:lnTo>
                    <a:pt x="126" y="509"/>
                  </a:lnTo>
                  <a:lnTo>
                    <a:pt x="126" y="509"/>
                  </a:lnTo>
                  <a:lnTo>
                    <a:pt x="128" y="515"/>
                  </a:lnTo>
                  <a:lnTo>
                    <a:pt x="130" y="521"/>
                  </a:lnTo>
                  <a:lnTo>
                    <a:pt x="132" y="527"/>
                  </a:lnTo>
                  <a:lnTo>
                    <a:pt x="136" y="531"/>
                  </a:lnTo>
                  <a:lnTo>
                    <a:pt x="140" y="535"/>
                  </a:lnTo>
                  <a:lnTo>
                    <a:pt x="146" y="539"/>
                  </a:lnTo>
                  <a:lnTo>
                    <a:pt x="152" y="540"/>
                  </a:lnTo>
                  <a:lnTo>
                    <a:pt x="159" y="541"/>
                  </a:lnTo>
                  <a:lnTo>
                    <a:pt x="159" y="541"/>
                  </a:lnTo>
                  <a:lnTo>
                    <a:pt x="165" y="540"/>
                  </a:lnTo>
                  <a:lnTo>
                    <a:pt x="170" y="539"/>
                  </a:lnTo>
                  <a:lnTo>
                    <a:pt x="176" y="535"/>
                  </a:lnTo>
                  <a:lnTo>
                    <a:pt x="181" y="531"/>
                  </a:lnTo>
                  <a:lnTo>
                    <a:pt x="184" y="527"/>
                  </a:lnTo>
                  <a:lnTo>
                    <a:pt x="188" y="521"/>
                  </a:lnTo>
                  <a:lnTo>
                    <a:pt x="190" y="515"/>
                  </a:lnTo>
                  <a:lnTo>
                    <a:pt x="190" y="509"/>
                  </a:lnTo>
                  <a:lnTo>
                    <a:pt x="190" y="509"/>
                  </a:lnTo>
                  <a:lnTo>
                    <a:pt x="190" y="502"/>
                  </a:lnTo>
                  <a:lnTo>
                    <a:pt x="188" y="497"/>
                  </a:lnTo>
                  <a:lnTo>
                    <a:pt x="184" y="491"/>
                  </a:lnTo>
                  <a:lnTo>
                    <a:pt x="181" y="486"/>
                  </a:lnTo>
                  <a:lnTo>
                    <a:pt x="176" y="483"/>
                  </a:lnTo>
                  <a:lnTo>
                    <a:pt x="170" y="480"/>
                  </a:lnTo>
                  <a:lnTo>
                    <a:pt x="165" y="477"/>
                  </a:lnTo>
                  <a:lnTo>
                    <a:pt x="159" y="477"/>
                  </a:lnTo>
                  <a:lnTo>
                    <a:pt x="159" y="477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ACC15AD-B6F9-4C12-BC01-60A53DD9283F}"/>
              </a:ext>
            </a:extLst>
          </p:cNvPr>
          <p:cNvGrpSpPr/>
          <p:nvPr/>
        </p:nvGrpSpPr>
        <p:grpSpPr>
          <a:xfrm>
            <a:off x="1100339" y="1964494"/>
            <a:ext cx="792000" cy="792000"/>
            <a:chOff x="8001000" y="3009900"/>
            <a:chExt cx="792000" cy="792000"/>
          </a:xfrm>
          <a:solidFill>
            <a:srgbClr val="FFD966"/>
          </a:solidFill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0EA8AA56-564A-4AC2-B441-CAB69EC5F92E}"/>
                </a:ext>
              </a:extLst>
            </p:cNvPr>
            <p:cNvSpPr/>
            <p:nvPr/>
          </p:nvSpPr>
          <p:spPr>
            <a:xfrm>
              <a:off x="80010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0D99DA9D-20B0-4DF3-9362-F8F620089B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5075" y="3244334"/>
              <a:ext cx="323850" cy="323850"/>
            </a:xfrm>
            <a:custGeom>
              <a:avLst/>
              <a:gdLst>
                <a:gd name="T0" fmla="*/ 410 w 1017"/>
                <a:gd name="T1" fmla="*/ 428 h 1018"/>
                <a:gd name="T2" fmla="*/ 220 w 1017"/>
                <a:gd name="T3" fmla="*/ 735 h 1018"/>
                <a:gd name="T4" fmla="*/ 283 w 1017"/>
                <a:gd name="T5" fmla="*/ 797 h 1018"/>
                <a:gd name="T6" fmla="*/ 581 w 1017"/>
                <a:gd name="T7" fmla="*/ 613 h 1018"/>
                <a:gd name="T8" fmla="*/ 781 w 1017"/>
                <a:gd name="T9" fmla="*/ 326 h 1018"/>
                <a:gd name="T10" fmla="*/ 778 w 1017"/>
                <a:gd name="T11" fmla="*/ 239 h 1018"/>
                <a:gd name="T12" fmla="*/ 691 w 1017"/>
                <a:gd name="T13" fmla="*/ 236 h 1018"/>
                <a:gd name="T14" fmla="*/ 405 w 1017"/>
                <a:gd name="T15" fmla="*/ 584 h 1018"/>
                <a:gd name="T16" fmla="*/ 567 w 1017"/>
                <a:gd name="T17" fmla="*/ 531 h 1018"/>
                <a:gd name="T18" fmla="*/ 473 w 1017"/>
                <a:gd name="T19" fmla="*/ 562 h 1018"/>
                <a:gd name="T20" fmla="*/ 448 w 1017"/>
                <a:gd name="T21" fmla="*/ 487 h 1018"/>
                <a:gd name="T22" fmla="*/ 539 w 1017"/>
                <a:gd name="T23" fmla="*/ 453 h 1018"/>
                <a:gd name="T24" fmla="*/ 571 w 1017"/>
                <a:gd name="T25" fmla="*/ 520 h 1018"/>
                <a:gd name="T26" fmla="*/ 382 w 1017"/>
                <a:gd name="T27" fmla="*/ 16 h 1018"/>
                <a:gd name="T28" fmla="*/ 184 w 1017"/>
                <a:gd name="T29" fmla="*/ 116 h 1018"/>
                <a:gd name="T30" fmla="*/ 49 w 1017"/>
                <a:gd name="T31" fmla="*/ 289 h 1018"/>
                <a:gd name="T32" fmla="*/ 0 w 1017"/>
                <a:gd name="T33" fmla="*/ 509 h 1018"/>
                <a:gd name="T34" fmla="*/ 40 w 1017"/>
                <a:gd name="T35" fmla="*/ 707 h 1018"/>
                <a:gd name="T36" fmla="*/ 166 w 1017"/>
                <a:gd name="T37" fmla="*/ 885 h 1018"/>
                <a:gd name="T38" fmla="*/ 357 w 1017"/>
                <a:gd name="T39" fmla="*/ 995 h 1018"/>
                <a:gd name="T40" fmla="*/ 560 w 1017"/>
                <a:gd name="T41" fmla="*/ 1015 h 1018"/>
                <a:gd name="T42" fmla="*/ 772 w 1017"/>
                <a:gd name="T43" fmla="*/ 944 h 1018"/>
                <a:gd name="T44" fmla="*/ 930 w 1017"/>
                <a:gd name="T45" fmla="*/ 793 h 1018"/>
                <a:gd name="T46" fmla="*/ 1012 w 1017"/>
                <a:gd name="T47" fmla="*/ 586 h 1018"/>
                <a:gd name="T48" fmla="*/ 1001 w 1017"/>
                <a:gd name="T49" fmla="*/ 382 h 1018"/>
                <a:gd name="T50" fmla="*/ 901 w 1017"/>
                <a:gd name="T51" fmla="*/ 186 h 1018"/>
                <a:gd name="T52" fmla="*/ 728 w 1017"/>
                <a:gd name="T53" fmla="*/ 50 h 1018"/>
                <a:gd name="T54" fmla="*/ 508 w 1017"/>
                <a:gd name="T55" fmla="*/ 0 h 1018"/>
                <a:gd name="T56" fmla="*/ 376 w 1017"/>
                <a:gd name="T57" fmla="*/ 935 h 1018"/>
                <a:gd name="T58" fmla="*/ 209 w 1017"/>
                <a:gd name="T59" fmla="*/ 838 h 1018"/>
                <a:gd name="T60" fmla="*/ 99 w 1017"/>
                <a:gd name="T61" fmla="*/ 682 h 1018"/>
                <a:gd name="T62" fmla="*/ 63 w 1017"/>
                <a:gd name="T63" fmla="*/ 509 h 1018"/>
                <a:gd name="T64" fmla="*/ 107 w 1017"/>
                <a:gd name="T65" fmla="*/ 315 h 1018"/>
                <a:gd name="T66" fmla="*/ 225 w 1017"/>
                <a:gd name="T67" fmla="*/ 165 h 1018"/>
                <a:gd name="T68" fmla="*/ 397 w 1017"/>
                <a:gd name="T69" fmla="*/ 77 h 1018"/>
                <a:gd name="T70" fmla="*/ 576 w 1017"/>
                <a:gd name="T71" fmla="*/ 69 h 1018"/>
                <a:gd name="T72" fmla="*/ 757 w 1017"/>
                <a:gd name="T73" fmla="*/ 139 h 1018"/>
                <a:gd name="T74" fmla="*/ 889 w 1017"/>
                <a:gd name="T75" fmla="*/ 278 h 1018"/>
                <a:gd name="T76" fmla="*/ 952 w 1017"/>
                <a:gd name="T77" fmla="*/ 463 h 1018"/>
                <a:gd name="T78" fmla="*/ 933 w 1017"/>
                <a:gd name="T79" fmla="*/ 642 h 1018"/>
                <a:gd name="T80" fmla="*/ 838 w 1017"/>
                <a:gd name="T81" fmla="*/ 808 h 1018"/>
                <a:gd name="T82" fmla="*/ 681 w 1017"/>
                <a:gd name="T83" fmla="*/ 919 h 1018"/>
                <a:gd name="T84" fmla="*/ 508 w 1017"/>
                <a:gd name="T85" fmla="*/ 954 h 1018"/>
                <a:gd name="T86" fmla="*/ 540 w 1017"/>
                <a:gd name="T87" fmla="*/ 165 h 1018"/>
                <a:gd name="T88" fmla="*/ 515 w 1017"/>
                <a:gd name="T89" fmla="*/ 128 h 1018"/>
                <a:gd name="T90" fmla="*/ 477 w 1017"/>
                <a:gd name="T91" fmla="*/ 152 h 1018"/>
                <a:gd name="T92" fmla="*/ 502 w 1017"/>
                <a:gd name="T93" fmla="*/ 190 h 1018"/>
                <a:gd name="T94" fmla="*/ 482 w 1017"/>
                <a:gd name="T95" fmla="*/ 841 h 1018"/>
                <a:gd name="T96" fmla="*/ 490 w 1017"/>
                <a:gd name="T97" fmla="*/ 885 h 1018"/>
                <a:gd name="T98" fmla="*/ 534 w 1017"/>
                <a:gd name="T99" fmla="*/ 877 h 1018"/>
                <a:gd name="T100" fmla="*/ 526 w 1017"/>
                <a:gd name="T101" fmla="*/ 833 h 1018"/>
                <a:gd name="T102" fmla="*/ 840 w 1017"/>
                <a:gd name="T103" fmla="*/ 483 h 1018"/>
                <a:gd name="T104" fmla="*/ 831 w 1017"/>
                <a:gd name="T105" fmla="*/ 527 h 1018"/>
                <a:gd name="T106" fmla="*/ 876 w 1017"/>
                <a:gd name="T107" fmla="*/ 535 h 1018"/>
                <a:gd name="T108" fmla="*/ 885 w 1017"/>
                <a:gd name="T109" fmla="*/ 491 h 1018"/>
                <a:gd name="T110" fmla="*/ 152 w 1017"/>
                <a:gd name="T111" fmla="*/ 477 h 1018"/>
                <a:gd name="T112" fmla="*/ 128 w 1017"/>
                <a:gd name="T113" fmla="*/ 515 h 1018"/>
                <a:gd name="T114" fmla="*/ 165 w 1017"/>
                <a:gd name="T115" fmla="*/ 540 h 1018"/>
                <a:gd name="T116" fmla="*/ 190 w 1017"/>
                <a:gd name="T117" fmla="*/ 50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691" y="236"/>
                  </a:moveTo>
                  <a:lnTo>
                    <a:pt x="455" y="394"/>
                  </a:lnTo>
                  <a:lnTo>
                    <a:pt x="455" y="394"/>
                  </a:lnTo>
                  <a:lnTo>
                    <a:pt x="445" y="399"/>
                  </a:lnTo>
                  <a:lnTo>
                    <a:pt x="436" y="404"/>
                  </a:lnTo>
                  <a:lnTo>
                    <a:pt x="427" y="411"/>
                  </a:lnTo>
                  <a:lnTo>
                    <a:pt x="418" y="418"/>
                  </a:lnTo>
                  <a:lnTo>
                    <a:pt x="418" y="418"/>
                  </a:lnTo>
                  <a:lnTo>
                    <a:pt x="410" y="428"/>
                  </a:lnTo>
                  <a:lnTo>
                    <a:pt x="402" y="439"/>
                  </a:lnTo>
                  <a:lnTo>
                    <a:pt x="396" y="450"/>
                  </a:lnTo>
                  <a:lnTo>
                    <a:pt x="390" y="460"/>
                  </a:lnTo>
                  <a:lnTo>
                    <a:pt x="236" y="691"/>
                  </a:lnTo>
                  <a:lnTo>
                    <a:pt x="236" y="691"/>
                  </a:lnTo>
                  <a:lnTo>
                    <a:pt x="228" y="702"/>
                  </a:lnTo>
                  <a:lnTo>
                    <a:pt x="224" y="712"/>
                  </a:lnTo>
                  <a:lnTo>
                    <a:pt x="221" y="723"/>
                  </a:lnTo>
                  <a:lnTo>
                    <a:pt x="220" y="735"/>
                  </a:lnTo>
                  <a:lnTo>
                    <a:pt x="221" y="747"/>
                  </a:lnTo>
                  <a:lnTo>
                    <a:pt x="225" y="759"/>
                  </a:lnTo>
                  <a:lnTo>
                    <a:pt x="231" y="769"/>
                  </a:lnTo>
                  <a:lnTo>
                    <a:pt x="238" y="779"/>
                  </a:lnTo>
                  <a:lnTo>
                    <a:pt x="238" y="779"/>
                  </a:lnTo>
                  <a:lnTo>
                    <a:pt x="248" y="786"/>
                  </a:lnTo>
                  <a:lnTo>
                    <a:pt x="260" y="793"/>
                  </a:lnTo>
                  <a:lnTo>
                    <a:pt x="271" y="796"/>
                  </a:lnTo>
                  <a:lnTo>
                    <a:pt x="283" y="797"/>
                  </a:lnTo>
                  <a:lnTo>
                    <a:pt x="283" y="797"/>
                  </a:lnTo>
                  <a:lnTo>
                    <a:pt x="295" y="796"/>
                  </a:lnTo>
                  <a:lnTo>
                    <a:pt x="306" y="793"/>
                  </a:lnTo>
                  <a:lnTo>
                    <a:pt x="316" y="789"/>
                  </a:lnTo>
                  <a:lnTo>
                    <a:pt x="326" y="781"/>
                  </a:lnTo>
                  <a:lnTo>
                    <a:pt x="561" y="624"/>
                  </a:lnTo>
                  <a:lnTo>
                    <a:pt x="561" y="624"/>
                  </a:lnTo>
                  <a:lnTo>
                    <a:pt x="572" y="619"/>
                  </a:lnTo>
                  <a:lnTo>
                    <a:pt x="581" y="613"/>
                  </a:lnTo>
                  <a:lnTo>
                    <a:pt x="590" y="606"/>
                  </a:lnTo>
                  <a:lnTo>
                    <a:pt x="599" y="599"/>
                  </a:lnTo>
                  <a:lnTo>
                    <a:pt x="599" y="599"/>
                  </a:lnTo>
                  <a:lnTo>
                    <a:pt x="607" y="589"/>
                  </a:lnTo>
                  <a:lnTo>
                    <a:pt x="615" y="579"/>
                  </a:lnTo>
                  <a:lnTo>
                    <a:pt x="621" y="569"/>
                  </a:lnTo>
                  <a:lnTo>
                    <a:pt x="626" y="558"/>
                  </a:lnTo>
                  <a:lnTo>
                    <a:pt x="781" y="326"/>
                  </a:lnTo>
                  <a:lnTo>
                    <a:pt x="781" y="326"/>
                  </a:lnTo>
                  <a:lnTo>
                    <a:pt x="789" y="317"/>
                  </a:lnTo>
                  <a:lnTo>
                    <a:pt x="793" y="306"/>
                  </a:lnTo>
                  <a:lnTo>
                    <a:pt x="796" y="294"/>
                  </a:lnTo>
                  <a:lnTo>
                    <a:pt x="797" y="282"/>
                  </a:lnTo>
                  <a:lnTo>
                    <a:pt x="795" y="270"/>
                  </a:lnTo>
                  <a:lnTo>
                    <a:pt x="792" y="260"/>
                  </a:lnTo>
                  <a:lnTo>
                    <a:pt x="786" y="249"/>
                  </a:lnTo>
                  <a:lnTo>
                    <a:pt x="778" y="239"/>
                  </a:lnTo>
                  <a:lnTo>
                    <a:pt x="778" y="239"/>
                  </a:lnTo>
                  <a:lnTo>
                    <a:pt x="769" y="232"/>
                  </a:lnTo>
                  <a:lnTo>
                    <a:pt x="758" y="225"/>
                  </a:lnTo>
                  <a:lnTo>
                    <a:pt x="747" y="222"/>
                  </a:lnTo>
                  <a:lnTo>
                    <a:pt x="735" y="221"/>
                  </a:lnTo>
                  <a:lnTo>
                    <a:pt x="723" y="222"/>
                  </a:lnTo>
                  <a:lnTo>
                    <a:pt x="711" y="224"/>
                  </a:lnTo>
                  <a:lnTo>
                    <a:pt x="701" y="230"/>
                  </a:lnTo>
                  <a:lnTo>
                    <a:pt x="691" y="236"/>
                  </a:lnTo>
                  <a:lnTo>
                    <a:pt x="691" y="236"/>
                  </a:lnTo>
                  <a:close/>
                  <a:moveTo>
                    <a:pt x="289" y="730"/>
                  </a:moveTo>
                  <a:lnTo>
                    <a:pt x="283" y="734"/>
                  </a:lnTo>
                  <a:lnTo>
                    <a:pt x="283" y="734"/>
                  </a:lnTo>
                  <a:lnTo>
                    <a:pt x="283" y="765"/>
                  </a:lnTo>
                  <a:lnTo>
                    <a:pt x="283" y="734"/>
                  </a:lnTo>
                  <a:lnTo>
                    <a:pt x="396" y="566"/>
                  </a:lnTo>
                  <a:lnTo>
                    <a:pt x="396" y="566"/>
                  </a:lnTo>
                  <a:lnTo>
                    <a:pt x="400" y="575"/>
                  </a:lnTo>
                  <a:lnTo>
                    <a:pt x="405" y="584"/>
                  </a:lnTo>
                  <a:lnTo>
                    <a:pt x="412" y="591"/>
                  </a:lnTo>
                  <a:lnTo>
                    <a:pt x="418" y="599"/>
                  </a:lnTo>
                  <a:lnTo>
                    <a:pt x="418" y="599"/>
                  </a:lnTo>
                  <a:lnTo>
                    <a:pt x="426" y="605"/>
                  </a:lnTo>
                  <a:lnTo>
                    <a:pt x="433" y="612"/>
                  </a:lnTo>
                  <a:lnTo>
                    <a:pt x="442" y="617"/>
                  </a:lnTo>
                  <a:lnTo>
                    <a:pt x="451" y="621"/>
                  </a:lnTo>
                  <a:lnTo>
                    <a:pt x="289" y="730"/>
                  </a:lnTo>
                  <a:close/>
                  <a:moveTo>
                    <a:pt x="567" y="531"/>
                  </a:moveTo>
                  <a:lnTo>
                    <a:pt x="552" y="554"/>
                  </a:lnTo>
                  <a:lnTo>
                    <a:pt x="530" y="569"/>
                  </a:lnTo>
                  <a:lnTo>
                    <a:pt x="530" y="569"/>
                  </a:lnTo>
                  <a:lnTo>
                    <a:pt x="519" y="572"/>
                  </a:lnTo>
                  <a:lnTo>
                    <a:pt x="508" y="573"/>
                  </a:lnTo>
                  <a:lnTo>
                    <a:pt x="508" y="573"/>
                  </a:lnTo>
                  <a:lnTo>
                    <a:pt x="496" y="571"/>
                  </a:lnTo>
                  <a:lnTo>
                    <a:pt x="484" y="568"/>
                  </a:lnTo>
                  <a:lnTo>
                    <a:pt x="473" y="562"/>
                  </a:lnTo>
                  <a:lnTo>
                    <a:pt x="463" y="554"/>
                  </a:lnTo>
                  <a:lnTo>
                    <a:pt x="463" y="554"/>
                  </a:lnTo>
                  <a:lnTo>
                    <a:pt x="456" y="544"/>
                  </a:lnTo>
                  <a:lnTo>
                    <a:pt x="449" y="533"/>
                  </a:lnTo>
                  <a:lnTo>
                    <a:pt x="446" y="521"/>
                  </a:lnTo>
                  <a:lnTo>
                    <a:pt x="445" y="509"/>
                  </a:lnTo>
                  <a:lnTo>
                    <a:pt x="445" y="509"/>
                  </a:lnTo>
                  <a:lnTo>
                    <a:pt x="446" y="498"/>
                  </a:lnTo>
                  <a:lnTo>
                    <a:pt x="448" y="487"/>
                  </a:lnTo>
                  <a:lnTo>
                    <a:pt x="463" y="465"/>
                  </a:lnTo>
                  <a:lnTo>
                    <a:pt x="486" y="450"/>
                  </a:lnTo>
                  <a:lnTo>
                    <a:pt x="486" y="450"/>
                  </a:lnTo>
                  <a:lnTo>
                    <a:pt x="495" y="447"/>
                  </a:lnTo>
                  <a:lnTo>
                    <a:pt x="503" y="446"/>
                  </a:lnTo>
                  <a:lnTo>
                    <a:pt x="513" y="446"/>
                  </a:lnTo>
                  <a:lnTo>
                    <a:pt x="521" y="447"/>
                  </a:lnTo>
                  <a:lnTo>
                    <a:pt x="530" y="450"/>
                  </a:lnTo>
                  <a:lnTo>
                    <a:pt x="539" y="453"/>
                  </a:lnTo>
                  <a:lnTo>
                    <a:pt x="546" y="458"/>
                  </a:lnTo>
                  <a:lnTo>
                    <a:pt x="554" y="463"/>
                  </a:lnTo>
                  <a:lnTo>
                    <a:pt x="554" y="463"/>
                  </a:lnTo>
                  <a:lnTo>
                    <a:pt x="561" y="473"/>
                  </a:lnTo>
                  <a:lnTo>
                    <a:pt x="567" y="485"/>
                  </a:lnTo>
                  <a:lnTo>
                    <a:pt x="571" y="497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1" y="520"/>
                  </a:lnTo>
                  <a:lnTo>
                    <a:pt x="567" y="531"/>
                  </a:lnTo>
                  <a:lnTo>
                    <a:pt x="567" y="531"/>
                  </a:lnTo>
                  <a:close/>
                  <a:moveTo>
                    <a:pt x="508" y="0"/>
                  </a:moveTo>
                  <a:lnTo>
                    <a:pt x="508" y="0"/>
                  </a:lnTo>
                  <a:lnTo>
                    <a:pt x="483" y="1"/>
                  </a:lnTo>
                  <a:lnTo>
                    <a:pt x="456" y="2"/>
                  </a:lnTo>
                  <a:lnTo>
                    <a:pt x="431" y="5"/>
                  </a:lnTo>
                  <a:lnTo>
                    <a:pt x="405" y="11"/>
                  </a:lnTo>
                  <a:lnTo>
                    <a:pt x="382" y="16"/>
                  </a:lnTo>
                  <a:lnTo>
                    <a:pt x="357" y="23"/>
                  </a:lnTo>
                  <a:lnTo>
                    <a:pt x="334" y="31"/>
                  </a:lnTo>
                  <a:lnTo>
                    <a:pt x="310" y="40"/>
                  </a:lnTo>
                  <a:lnTo>
                    <a:pt x="287" y="50"/>
                  </a:lnTo>
                  <a:lnTo>
                    <a:pt x="266" y="61"/>
                  </a:lnTo>
                  <a:lnTo>
                    <a:pt x="245" y="74"/>
                  </a:lnTo>
                  <a:lnTo>
                    <a:pt x="224" y="87"/>
                  </a:lnTo>
                  <a:lnTo>
                    <a:pt x="204" y="101"/>
                  </a:lnTo>
                  <a:lnTo>
                    <a:pt x="184" y="116"/>
                  </a:lnTo>
                  <a:lnTo>
                    <a:pt x="166" y="132"/>
                  </a:lnTo>
                  <a:lnTo>
                    <a:pt x="149" y="149"/>
                  </a:lnTo>
                  <a:lnTo>
                    <a:pt x="132" y="167"/>
                  </a:lnTo>
                  <a:lnTo>
                    <a:pt x="116" y="186"/>
                  </a:lnTo>
                  <a:lnTo>
                    <a:pt x="101" y="205"/>
                  </a:lnTo>
                  <a:lnTo>
                    <a:pt x="87" y="224"/>
                  </a:lnTo>
                  <a:lnTo>
                    <a:pt x="73" y="245"/>
                  </a:lnTo>
                  <a:lnTo>
                    <a:pt x="61" y="266"/>
                  </a:lnTo>
                  <a:lnTo>
                    <a:pt x="49" y="289"/>
                  </a:lnTo>
                  <a:lnTo>
                    <a:pt x="40" y="311"/>
                  </a:lnTo>
                  <a:lnTo>
                    <a:pt x="30" y="334"/>
                  </a:lnTo>
                  <a:lnTo>
                    <a:pt x="22" y="357"/>
                  </a:lnTo>
                  <a:lnTo>
                    <a:pt x="16" y="382"/>
                  </a:lnTo>
                  <a:lnTo>
                    <a:pt x="10" y="407"/>
                  </a:lnTo>
                  <a:lnTo>
                    <a:pt x="5" y="431"/>
                  </a:lnTo>
                  <a:lnTo>
                    <a:pt x="2" y="457"/>
                  </a:lnTo>
                  <a:lnTo>
                    <a:pt x="0" y="483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35"/>
                  </a:lnTo>
                  <a:lnTo>
                    <a:pt x="2" y="561"/>
                  </a:lnTo>
                  <a:lnTo>
                    <a:pt x="5" y="586"/>
                  </a:lnTo>
                  <a:lnTo>
                    <a:pt x="10" y="612"/>
                  </a:lnTo>
                  <a:lnTo>
                    <a:pt x="16" y="636"/>
                  </a:lnTo>
                  <a:lnTo>
                    <a:pt x="22" y="660"/>
                  </a:lnTo>
                  <a:lnTo>
                    <a:pt x="30" y="683"/>
                  </a:lnTo>
                  <a:lnTo>
                    <a:pt x="40" y="707"/>
                  </a:lnTo>
                  <a:lnTo>
                    <a:pt x="49" y="730"/>
                  </a:lnTo>
                  <a:lnTo>
                    <a:pt x="61" y="751"/>
                  </a:lnTo>
                  <a:lnTo>
                    <a:pt x="73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6" y="833"/>
                  </a:lnTo>
                  <a:lnTo>
                    <a:pt x="132" y="851"/>
                  </a:lnTo>
                  <a:lnTo>
                    <a:pt x="149" y="868"/>
                  </a:lnTo>
                  <a:lnTo>
                    <a:pt x="166" y="885"/>
                  </a:lnTo>
                  <a:lnTo>
                    <a:pt x="184" y="901"/>
                  </a:lnTo>
                  <a:lnTo>
                    <a:pt x="204" y="916"/>
                  </a:lnTo>
                  <a:lnTo>
                    <a:pt x="224" y="930"/>
                  </a:lnTo>
                  <a:lnTo>
                    <a:pt x="245" y="944"/>
                  </a:lnTo>
                  <a:lnTo>
                    <a:pt x="266" y="956"/>
                  </a:lnTo>
                  <a:lnTo>
                    <a:pt x="287" y="968"/>
                  </a:lnTo>
                  <a:lnTo>
                    <a:pt x="310" y="977"/>
                  </a:lnTo>
                  <a:lnTo>
                    <a:pt x="334" y="987"/>
                  </a:lnTo>
                  <a:lnTo>
                    <a:pt x="357" y="995"/>
                  </a:lnTo>
                  <a:lnTo>
                    <a:pt x="382" y="1002"/>
                  </a:lnTo>
                  <a:lnTo>
                    <a:pt x="405" y="1007"/>
                  </a:lnTo>
                  <a:lnTo>
                    <a:pt x="431" y="1012"/>
                  </a:lnTo>
                  <a:lnTo>
                    <a:pt x="456" y="1015"/>
                  </a:lnTo>
                  <a:lnTo>
                    <a:pt x="483" y="1017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34" y="1017"/>
                  </a:lnTo>
                  <a:lnTo>
                    <a:pt x="560" y="1015"/>
                  </a:lnTo>
                  <a:lnTo>
                    <a:pt x="586" y="1012"/>
                  </a:lnTo>
                  <a:lnTo>
                    <a:pt x="610" y="1007"/>
                  </a:lnTo>
                  <a:lnTo>
                    <a:pt x="635" y="1002"/>
                  </a:lnTo>
                  <a:lnTo>
                    <a:pt x="660" y="995"/>
                  </a:lnTo>
                  <a:lnTo>
                    <a:pt x="683" y="987"/>
                  </a:lnTo>
                  <a:lnTo>
                    <a:pt x="706" y="977"/>
                  </a:lnTo>
                  <a:lnTo>
                    <a:pt x="728" y="968"/>
                  </a:lnTo>
                  <a:lnTo>
                    <a:pt x="751" y="956"/>
                  </a:lnTo>
                  <a:lnTo>
                    <a:pt x="772" y="944"/>
                  </a:lnTo>
                  <a:lnTo>
                    <a:pt x="793" y="930"/>
                  </a:lnTo>
                  <a:lnTo>
                    <a:pt x="812" y="916"/>
                  </a:lnTo>
                  <a:lnTo>
                    <a:pt x="831" y="901"/>
                  </a:lnTo>
                  <a:lnTo>
                    <a:pt x="851" y="885"/>
                  </a:lnTo>
                  <a:lnTo>
                    <a:pt x="868" y="868"/>
                  </a:lnTo>
                  <a:lnTo>
                    <a:pt x="885" y="851"/>
                  </a:lnTo>
                  <a:lnTo>
                    <a:pt x="901" y="833"/>
                  </a:lnTo>
                  <a:lnTo>
                    <a:pt x="916" y="813"/>
                  </a:lnTo>
                  <a:lnTo>
                    <a:pt x="930" y="793"/>
                  </a:lnTo>
                  <a:lnTo>
                    <a:pt x="943" y="772"/>
                  </a:lnTo>
                  <a:lnTo>
                    <a:pt x="956" y="751"/>
                  </a:lnTo>
                  <a:lnTo>
                    <a:pt x="967" y="730"/>
                  </a:lnTo>
                  <a:lnTo>
                    <a:pt x="977" y="707"/>
                  </a:lnTo>
                  <a:lnTo>
                    <a:pt x="986" y="683"/>
                  </a:lnTo>
                  <a:lnTo>
                    <a:pt x="995" y="660"/>
                  </a:lnTo>
                  <a:lnTo>
                    <a:pt x="1001" y="636"/>
                  </a:lnTo>
                  <a:lnTo>
                    <a:pt x="1007" y="612"/>
                  </a:lnTo>
                  <a:lnTo>
                    <a:pt x="1012" y="586"/>
                  </a:lnTo>
                  <a:lnTo>
                    <a:pt x="1015" y="561"/>
                  </a:lnTo>
                  <a:lnTo>
                    <a:pt x="1017" y="535"/>
                  </a:lnTo>
                  <a:lnTo>
                    <a:pt x="1017" y="509"/>
                  </a:lnTo>
                  <a:lnTo>
                    <a:pt x="1017" y="509"/>
                  </a:lnTo>
                  <a:lnTo>
                    <a:pt x="1017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1" y="382"/>
                  </a:lnTo>
                  <a:lnTo>
                    <a:pt x="995" y="357"/>
                  </a:lnTo>
                  <a:lnTo>
                    <a:pt x="986" y="334"/>
                  </a:lnTo>
                  <a:lnTo>
                    <a:pt x="977" y="311"/>
                  </a:lnTo>
                  <a:lnTo>
                    <a:pt x="967" y="289"/>
                  </a:lnTo>
                  <a:lnTo>
                    <a:pt x="956" y="266"/>
                  </a:lnTo>
                  <a:lnTo>
                    <a:pt x="943" y="245"/>
                  </a:lnTo>
                  <a:lnTo>
                    <a:pt x="930" y="224"/>
                  </a:lnTo>
                  <a:lnTo>
                    <a:pt x="916" y="205"/>
                  </a:lnTo>
                  <a:lnTo>
                    <a:pt x="901" y="186"/>
                  </a:lnTo>
                  <a:lnTo>
                    <a:pt x="885" y="167"/>
                  </a:lnTo>
                  <a:lnTo>
                    <a:pt x="868" y="149"/>
                  </a:lnTo>
                  <a:lnTo>
                    <a:pt x="851" y="132"/>
                  </a:lnTo>
                  <a:lnTo>
                    <a:pt x="831" y="116"/>
                  </a:lnTo>
                  <a:lnTo>
                    <a:pt x="812" y="101"/>
                  </a:lnTo>
                  <a:lnTo>
                    <a:pt x="793" y="87"/>
                  </a:lnTo>
                  <a:lnTo>
                    <a:pt x="772" y="74"/>
                  </a:lnTo>
                  <a:lnTo>
                    <a:pt x="751" y="61"/>
                  </a:lnTo>
                  <a:lnTo>
                    <a:pt x="728" y="50"/>
                  </a:lnTo>
                  <a:lnTo>
                    <a:pt x="706" y="40"/>
                  </a:lnTo>
                  <a:lnTo>
                    <a:pt x="683" y="31"/>
                  </a:lnTo>
                  <a:lnTo>
                    <a:pt x="660" y="23"/>
                  </a:lnTo>
                  <a:lnTo>
                    <a:pt x="635" y="16"/>
                  </a:lnTo>
                  <a:lnTo>
                    <a:pt x="610" y="11"/>
                  </a:lnTo>
                  <a:lnTo>
                    <a:pt x="586" y="5"/>
                  </a:lnTo>
                  <a:lnTo>
                    <a:pt x="560" y="2"/>
                  </a:lnTo>
                  <a:lnTo>
                    <a:pt x="534" y="1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508" y="954"/>
                  </a:moveTo>
                  <a:lnTo>
                    <a:pt x="508" y="954"/>
                  </a:lnTo>
                  <a:lnTo>
                    <a:pt x="486" y="954"/>
                  </a:lnTo>
                  <a:lnTo>
                    <a:pt x="463" y="952"/>
                  </a:lnTo>
                  <a:lnTo>
                    <a:pt x="441" y="948"/>
                  </a:lnTo>
                  <a:lnTo>
                    <a:pt x="418" y="945"/>
                  </a:lnTo>
                  <a:lnTo>
                    <a:pt x="397" y="940"/>
                  </a:lnTo>
                  <a:lnTo>
                    <a:pt x="376" y="935"/>
                  </a:lnTo>
                  <a:lnTo>
                    <a:pt x="355" y="927"/>
                  </a:lnTo>
                  <a:lnTo>
                    <a:pt x="336" y="919"/>
                  </a:lnTo>
                  <a:lnTo>
                    <a:pt x="315" y="910"/>
                  </a:lnTo>
                  <a:lnTo>
                    <a:pt x="296" y="900"/>
                  </a:lnTo>
                  <a:lnTo>
                    <a:pt x="278" y="889"/>
                  </a:lnTo>
                  <a:lnTo>
                    <a:pt x="260" y="878"/>
                  </a:lnTo>
                  <a:lnTo>
                    <a:pt x="242" y="866"/>
                  </a:lnTo>
                  <a:lnTo>
                    <a:pt x="225" y="852"/>
                  </a:lnTo>
                  <a:lnTo>
                    <a:pt x="209" y="838"/>
                  </a:lnTo>
                  <a:lnTo>
                    <a:pt x="194" y="824"/>
                  </a:lnTo>
                  <a:lnTo>
                    <a:pt x="179" y="808"/>
                  </a:lnTo>
                  <a:lnTo>
                    <a:pt x="165" y="792"/>
                  </a:lnTo>
                  <a:lnTo>
                    <a:pt x="151" y="775"/>
                  </a:lnTo>
                  <a:lnTo>
                    <a:pt x="139" y="757"/>
                  </a:lnTo>
                  <a:lnTo>
                    <a:pt x="128" y="739"/>
                  </a:lnTo>
                  <a:lnTo>
                    <a:pt x="117" y="721"/>
                  </a:lnTo>
                  <a:lnTo>
                    <a:pt x="107" y="702"/>
                  </a:lnTo>
                  <a:lnTo>
                    <a:pt x="99" y="682"/>
                  </a:lnTo>
                  <a:lnTo>
                    <a:pt x="90" y="662"/>
                  </a:lnTo>
                  <a:lnTo>
                    <a:pt x="84" y="642"/>
                  </a:lnTo>
                  <a:lnTo>
                    <a:pt x="77" y="620"/>
                  </a:lnTo>
                  <a:lnTo>
                    <a:pt x="72" y="599"/>
                  </a:lnTo>
                  <a:lnTo>
                    <a:pt x="69" y="576"/>
                  </a:lnTo>
                  <a:lnTo>
                    <a:pt x="65" y="555"/>
                  </a:lnTo>
                  <a:lnTo>
                    <a:pt x="63" y="532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63" y="486"/>
                  </a:lnTo>
                  <a:lnTo>
                    <a:pt x="65" y="463"/>
                  </a:lnTo>
                  <a:lnTo>
                    <a:pt x="69" y="441"/>
                  </a:lnTo>
                  <a:lnTo>
                    <a:pt x="72" y="420"/>
                  </a:lnTo>
                  <a:lnTo>
                    <a:pt x="77" y="398"/>
                  </a:lnTo>
                  <a:lnTo>
                    <a:pt x="84" y="377"/>
                  </a:lnTo>
                  <a:lnTo>
                    <a:pt x="90" y="356"/>
                  </a:lnTo>
                  <a:lnTo>
                    <a:pt x="99" y="336"/>
                  </a:lnTo>
                  <a:lnTo>
                    <a:pt x="107" y="315"/>
                  </a:lnTo>
                  <a:lnTo>
                    <a:pt x="117" y="297"/>
                  </a:lnTo>
                  <a:lnTo>
                    <a:pt x="128" y="278"/>
                  </a:lnTo>
                  <a:lnTo>
                    <a:pt x="139" y="260"/>
                  </a:lnTo>
                  <a:lnTo>
                    <a:pt x="151" y="242"/>
                  </a:lnTo>
                  <a:lnTo>
                    <a:pt x="165" y="225"/>
                  </a:lnTo>
                  <a:lnTo>
                    <a:pt x="179" y="209"/>
                  </a:lnTo>
                  <a:lnTo>
                    <a:pt x="194" y="194"/>
                  </a:lnTo>
                  <a:lnTo>
                    <a:pt x="209" y="179"/>
                  </a:lnTo>
                  <a:lnTo>
                    <a:pt x="225" y="165"/>
                  </a:lnTo>
                  <a:lnTo>
                    <a:pt x="242" y="152"/>
                  </a:lnTo>
                  <a:lnTo>
                    <a:pt x="260" y="139"/>
                  </a:lnTo>
                  <a:lnTo>
                    <a:pt x="278" y="128"/>
                  </a:lnTo>
                  <a:lnTo>
                    <a:pt x="296" y="117"/>
                  </a:lnTo>
                  <a:lnTo>
                    <a:pt x="315" y="107"/>
                  </a:lnTo>
                  <a:lnTo>
                    <a:pt x="336" y="99"/>
                  </a:lnTo>
                  <a:lnTo>
                    <a:pt x="355" y="90"/>
                  </a:lnTo>
                  <a:lnTo>
                    <a:pt x="376" y="84"/>
                  </a:lnTo>
                  <a:lnTo>
                    <a:pt x="397" y="77"/>
                  </a:lnTo>
                  <a:lnTo>
                    <a:pt x="418" y="73"/>
                  </a:lnTo>
                  <a:lnTo>
                    <a:pt x="441" y="69"/>
                  </a:lnTo>
                  <a:lnTo>
                    <a:pt x="463" y="65"/>
                  </a:lnTo>
                  <a:lnTo>
                    <a:pt x="486" y="64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531" y="64"/>
                  </a:lnTo>
                  <a:lnTo>
                    <a:pt x="554" y="65"/>
                  </a:lnTo>
                  <a:lnTo>
                    <a:pt x="576" y="69"/>
                  </a:lnTo>
                  <a:lnTo>
                    <a:pt x="598" y="73"/>
                  </a:lnTo>
                  <a:lnTo>
                    <a:pt x="620" y="77"/>
                  </a:lnTo>
                  <a:lnTo>
                    <a:pt x="640" y="84"/>
                  </a:lnTo>
                  <a:lnTo>
                    <a:pt x="661" y="90"/>
                  </a:lnTo>
                  <a:lnTo>
                    <a:pt x="681" y="99"/>
                  </a:lnTo>
                  <a:lnTo>
                    <a:pt x="702" y="107"/>
                  </a:lnTo>
                  <a:lnTo>
                    <a:pt x="721" y="117"/>
                  </a:lnTo>
                  <a:lnTo>
                    <a:pt x="739" y="128"/>
                  </a:lnTo>
                  <a:lnTo>
                    <a:pt x="757" y="139"/>
                  </a:lnTo>
                  <a:lnTo>
                    <a:pt x="775" y="152"/>
                  </a:lnTo>
                  <a:lnTo>
                    <a:pt x="792" y="165"/>
                  </a:lnTo>
                  <a:lnTo>
                    <a:pt x="808" y="179"/>
                  </a:lnTo>
                  <a:lnTo>
                    <a:pt x="823" y="194"/>
                  </a:lnTo>
                  <a:lnTo>
                    <a:pt x="838" y="209"/>
                  </a:lnTo>
                  <a:lnTo>
                    <a:pt x="852" y="225"/>
                  </a:lnTo>
                  <a:lnTo>
                    <a:pt x="865" y="242"/>
                  </a:lnTo>
                  <a:lnTo>
                    <a:pt x="878" y="260"/>
                  </a:lnTo>
                  <a:lnTo>
                    <a:pt x="889" y="278"/>
                  </a:lnTo>
                  <a:lnTo>
                    <a:pt x="900" y="297"/>
                  </a:lnTo>
                  <a:lnTo>
                    <a:pt x="910" y="315"/>
                  </a:lnTo>
                  <a:lnTo>
                    <a:pt x="918" y="336"/>
                  </a:lnTo>
                  <a:lnTo>
                    <a:pt x="927" y="356"/>
                  </a:lnTo>
                  <a:lnTo>
                    <a:pt x="933" y="377"/>
                  </a:lnTo>
                  <a:lnTo>
                    <a:pt x="940" y="398"/>
                  </a:lnTo>
                  <a:lnTo>
                    <a:pt x="944" y="420"/>
                  </a:lnTo>
                  <a:lnTo>
                    <a:pt x="948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4" y="509"/>
                  </a:lnTo>
                  <a:lnTo>
                    <a:pt x="954" y="509"/>
                  </a:lnTo>
                  <a:lnTo>
                    <a:pt x="953" y="532"/>
                  </a:lnTo>
                  <a:lnTo>
                    <a:pt x="952" y="555"/>
                  </a:lnTo>
                  <a:lnTo>
                    <a:pt x="948" y="576"/>
                  </a:lnTo>
                  <a:lnTo>
                    <a:pt x="944" y="599"/>
                  </a:lnTo>
                  <a:lnTo>
                    <a:pt x="940" y="620"/>
                  </a:lnTo>
                  <a:lnTo>
                    <a:pt x="933" y="642"/>
                  </a:lnTo>
                  <a:lnTo>
                    <a:pt x="927" y="662"/>
                  </a:lnTo>
                  <a:lnTo>
                    <a:pt x="918" y="682"/>
                  </a:lnTo>
                  <a:lnTo>
                    <a:pt x="910" y="702"/>
                  </a:lnTo>
                  <a:lnTo>
                    <a:pt x="900" y="721"/>
                  </a:lnTo>
                  <a:lnTo>
                    <a:pt x="889" y="739"/>
                  </a:lnTo>
                  <a:lnTo>
                    <a:pt x="878" y="757"/>
                  </a:lnTo>
                  <a:lnTo>
                    <a:pt x="865" y="775"/>
                  </a:lnTo>
                  <a:lnTo>
                    <a:pt x="852" y="792"/>
                  </a:lnTo>
                  <a:lnTo>
                    <a:pt x="838" y="808"/>
                  </a:lnTo>
                  <a:lnTo>
                    <a:pt x="823" y="824"/>
                  </a:lnTo>
                  <a:lnTo>
                    <a:pt x="808" y="838"/>
                  </a:lnTo>
                  <a:lnTo>
                    <a:pt x="792" y="852"/>
                  </a:lnTo>
                  <a:lnTo>
                    <a:pt x="775" y="866"/>
                  </a:lnTo>
                  <a:lnTo>
                    <a:pt x="757" y="878"/>
                  </a:lnTo>
                  <a:lnTo>
                    <a:pt x="739" y="889"/>
                  </a:lnTo>
                  <a:lnTo>
                    <a:pt x="721" y="900"/>
                  </a:lnTo>
                  <a:lnTo>
                    <a:pt x="702" y="910"/>
                  </a:lnTo>
                  <a:lnTo>
                    <a:pt x="681" y="919"/>
                  </a:lnTo>
                  <a:lnTo>
                    <a:pt x="661" y="927"/>
                  </a:lnTo>
                  <a:lnTo>
                    <a:pt x="640" y="935"/>
                  </a:lnTo>
                  <a:lnTo>
                    <a:pt x="620" y="940"/>
                  </a:lnTo>
                  <a:lnTo>
                    <a:pt x="598" y="945"/>
                  </a:lnTo>
                  <a:lnTo>
                    <a:pt x="576" y="948"/>
                  </a:lnTo>
                  <a:lnTo>
                    <a:pt x="554" y="952"/>
                  </a:lnTo>
                  <a:lnTo>
                    <a:pt x="531" y="954"/>
                  </a:lnTo>
                  <a:lnTo>
                    <a:pt x="508" y="954"/>
                  </a:lnTo>
                  <a:lnTo>
                    <a:pt x="508" y="954"/>
                  </a:lnTo>
                  <a:close/>
                  <a:moveTo>
                    <a:pt x="508" y="191"/>
                  </a:moveTo>
                  <a:lnTo>
                    <a:pt x="508" y="191"/>
                  </a:lnTo>
                  <a:lnTo>
                    <a:pt x="515" y="190"/>
                  </a:lnTo>
                  <a:lnTo>
                    <a:pt x="520" y="188"/>
                  </a:lnTo>
                  <a:lnTo>
                    <a:pt x="526" y="186"/>
                  </a:lnTo>
                  <a:lnTo>
                    <a:pt x="531" y="181"/>
                  </a:lnTo>
                  <a:lnTo>
                    <a:pt x="534" y="177"/>
                  </a:lnTo>
                  <a:lnTo>
                    <a:pt x="537" y="172"/>
                  </a:lnTo>
                  <a:lnTo>
                    <a:pt x="540" y="165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0" y="152"/>
                  </a:lnTo>
                  <a:lnTo>
                    <a:pt x="537" y="147"/>
                  </a:lnTo>
                  <a:lnTo>
                    <a:pt x="534" y="142"/>
                  </a:lnTo>
                  <a:lnTo>
                    <a:pt x="531" y="136"/>
                  </a:lnTo>
                  <a:lnTo>
                    <a:pt x="526" y="133"/>
                  </a:lnTo>
                  <a:lnTo>
                    <a:pt x="520" y="130"/>
                  </a:lnTo>
                  <a:lnTo>
                    <a:pt x="515" y="128"/>
                  </a:lnTo>
                  <a:lnTo>
                    <a:pt x="508" y="128"/>
                  </a:lnTo>
                  <a:lnTo>
                    <a:pt x="508" y="128"/>
                  </a:lnTo>
                  <a:lnTo>
                    <a:pt x="502" y="128"/>
                  </a:lnTo>
                  <a:lnTo>
                    <a:pt x="496" y="130"/>
                  </a:lnTo>
                  <a:lnTo>
                    <a:pt x="490" y="133"/>
                  </a:lnTo>
                  <a:lnTo>
                    <a:pt x="486" y="136"/>
                  </a:lnTo>
                  <a:lnTo>
                    <a:pt x="482" y="142"/>
                  </a:lnTo>
                  <a:lnTo>
                    <a:pt x="479" y="147"/>
                  </a:lnTo>
                  <a:lnTo>
                    <a:pt x="477" y="152"/>
                  </a:lnTo>
                  <a:lnTo>
                    <a:pt x="476" y="159"/>
                  </a:lnTo>
                  <a:lnTo>
                    <a:pt x="476" y="159"/>
                  </a:lnTo>
                  <a:lnTo>
                    <a:pt x="477" y="165"/>
                  </a:lnTo>
                  <a:lnTo>
                    <a:pt x="479" y="172"/>
                  </a:lnTo>
                  <a:lnTo>
                    <a:pt x="482" y="177"/>
                  </a:lnTo>
                  <a:lnTo>
                    <a:pt x="486" y="181"/>
                  </a:lnTo>
                  <a:lnTo>
                    <a:pt x="490" y="186"/>
                  </a:lnTo>
                  <a:lnTo>
                    <a:pt x="496" y="188"/>
                  </a:lnTo>
                  <a:lnTo>
                    <a:pt x="502" y="190"/>
                  </a:lnTo>
                  <a:lnTo>
                    <a:pt x="508" y="191"/>
                  </a:lnTo>
                  <a:lnTo>
                    <a:pt x="508" y="191"/>
                  </a:lnTo>
                  <a:close/>
                  <a:moveTo>
                    <a:pt x="508" y="827"/>
                  </a:moveTo>
                  <a:lnTo>
                    <a:pt x="508" y="827"/>
                  </a:lnTo>
                  <a:lnTo>
                    <a:pt x="502" y="827"/>
                  </a:lnTo>
                  <a:lnTo>
                    <a:pt x="496" y="829"/>
                  </a:lnTo>
                  <a:lnTo>
                    <a:pt x="490" y="833"/>
                  </a:lnTo>
                  <a:lnTo>
                    <a:pt x="486" y="836"/>
                  </a:lnTo>
                  <a:lnTo>
                    <a:pt x="482" y="841"/>
                  </a:lnTo>
                  <a:lnTo>
                    <a:pt x="479" y="847"/>
                  </a:lnTo>
                  <a:lnTo>
                    <a:pt x="477" y="852"/>
                  </a:lnTo>
                  <a:lnTo>
                    <a:pt x="476" y="858"/>
                  </a:lnTo>
                  <a:lnTo>
                    <a:pt x="476" y="858"/>
                  </a:lnTo>
                  <a:lnTo>
                    <a:pt x="477" y="865"/>
                  </a:lnTo>
                  <a:lnTo>
                    <a:pt x="479" y="871"/>
                  </a:lnTo>
                  <a:lnTo>
                    <a:pt x="482" y="877"/>
                  </a:lnTo>
                  <a:lnTo>
                    <a:pt x="486" y="881"/>
                  </a:lnTo>
                  <a:lnTo>
                    <a:pt x="490" y="885"/>
                  </a:lnTo>
                  <a:lnTo>
                    <a:pt x="496" y="888"/>
                  </a:lnTo>
                  <a:lnTo>
                    <a:pt x="502" y="889"/>
                  </a:lnTo>
                  <a:lnTo>
                    <a:pt x="508" y="891"/>
                  </a:lnTo>
                  <a:lnTo>
                    <a:pt x="508" y="891"/>
                  </a:lnTo>
                  <a:lnTo>
                    <a:pt x="515" y="889"/>
                  </a:lnTo>
                  <a:lnTo>
                    <a:pt x="520" y="888"/>
                  </a:lnTo>
                  <a:lnTo>
                    <a:pt x="526" y="885"/>
                  </a:lnTo>
                  <a:lnTo>
                    <a:pt x="531" y="881"/>
                  </a:lnTo>
                  <a:lnTo>
                    <a:pt x="534" y="877"/>
                  </a:lnTo>
                  <a:lnTo>
                    <a:pt x="537" y="871"/>
                  </a:lnTo>
                  <a:lnTo>
                    <a:pt x="540" y="865"/>
                  </a:lnTo>
                  <a:lnTo>
                    <a:pt x="541" y="858"/>
                  </a:lnTo>
                  <a:lnTo>
                    <a:pt x="541" y="858"/>
                  </a:lnTo>
                  <a:lnTo>
                    <a:pt x="540" y="852"/>
                  </a:lnTo>
                  <a:lnTo>
                    <a:pt x="537" y="847"/>
                  </a:lnTo>
                  <a:lnTo>
                    <a:pt x="534" y="841"/>
                  </a:lnTo>
                  <a:lnTo>
                    <a:pt x="531" y="836"/>
                  </a:lnTo>
                  <a:lnTo>
                    <a:pt x="526" y="833"/>
                  </a:lnTo>
                  <a:lnTo>
                    <a:pt x="520" y="829"/>
                  </a:lnTo>
                  <a:lnTo>
                    <a:pt x="515" y="827"/>
                  </a:lnTo>
                  <a:lnTo>
                    <a:pt x="508" y="827"/>
                  </a:lnTo>
                  <a:lnTo>
                    <a:pt x="508" y="827"/>
                  </a:lnTo>
                  <a:close/>
                  <a:moveTo>
                    <a:pt x="858" y="477"/>
                  </a:moveTo>
                  <a:lnTo>
                    <a:pt x="858" y="477"/>
                  </a:lnTo>
                  <a:lnTo>
                    <a:pt x="852" y="477"/>
                  </a:lnTo>
                  <a:lnTo>
                    <a:pt x="845" y="480"/>
                  </a:lnTo>
                  <a:lnTo>
                    <a:pt x="840" y="483"/>
                  </a:lnTo>
                  <a:lnTo>
                    <a:pt x="836" y="486"/>
                  </a:lnTo>
                  <a:lnTo>
                    <a:pt x="831" y="491"/>
                  </a:lnTo>
                  <a:lnTo>
                    <a:pt x="829" y="497"/>
                  </a:lnTo>
                  <a:lnTo>
                    <a:pt x="827" y="502"/>
                  </a:lnTo>
                  <a:lnTo>
                    <a:pt x="826" y="509"/>
                  </a:lnTo>
                  <a:lnTo>
                    <a:pt x="826" y="509"/>
                  </a:lnTo>
                  <a:lnTo>
                    <a:pt x="827" y="515"/>
                  </a:lnTo>
                  <a:lnTo>
                    <a:pt x="829" y="521"/>
                  </a:lnTo>
                  <a:lnTo>
                    <a:pt x="831" y="527"/>
                  </a:lnTo>
                  <a:lnTo>
                    <a:pt x="836" y="531"/>
                  </a:lnTo>
                  <a:lnTo>
                    <a:pt x="840" y="535"/>
                  </a:lnTo>
                  <a:lnTo>
                    <a:pt x="845" y="539"/>
                  </a:lnTo>
                  <a:lnTo>
                    <a:pt x="852" y="540"/>
                  </a:lnTo>
                  <a:lnTo>
                    <a:pt x="858" y="541"/>
                  </a:lnTo>
                  <a:lnTo>
                    <a:pt x="858" y="541"/>
                  </a:lnTo>
                  <a:lnTo>
                    <a:pt x="865" y="540"/>
                  </a:lnTo>
                  <a:lnTo>
                    <a:pt x="871" y="539"/>
                  </a:lnTo>
                  <a:lnTo>
                    <a:pt x="876" y="535"/>
                  </a:lnTo>
                  <a:lnTo>
                    <a:pt x="881" y="531"/>
                  </a:lnTo>
                  <a:lnTo>
                    <a:pt x="885" y="527"/>
                  </a:lnTo>
                  <a:lnTo>
                    <a:pt x="887" y="521"/>
                  </a:lnTo>
                  <a:lnTo>
                    <a:pt x="889" y="515"/>
                  </a:lnTo>
                  <a:lnTo>
                    <a:pt x="890" y="509"/>
                  </a:lnTo>
                  <a:lnTo>
                    <a:pt x="890" y="509"/>
                  </a:lnTo>
                  <a:lnTo>
                    <a:pt x="889" y="502"/>
                  </a:lnTo>
                  <a:lnTo>
                    <a:pt x="887" y="497"/>
                  </a:lnTo>
                  <a:lnTo>
                    <a:pt x="885" y="491"/>
                  </a:lnTo>
                  <a:lnTo>
                    <a:pt x="881" y="486"/>
                  </a:lnTo>
                  <a:lnTo>
                    <a:pt x="876" y="483"/>
                  </a:lnTo>
                  <a:lnTo>
                    <a:pt x="871" y="480"/>
                  </a:lnTo>
                  <a:lnTo>
                    <a:pt x="865" y="477"/>
                  </a:lnTo>
                  <a:lnTo>
                    <a:pt x="858" y="477"/>
                  </a:lnTo>
                  <a:lnTo>
                    <a:pt x="858" y="477"/>
                  </a:lnTo>
                  <a:close/>
                  <a:moveTo>
                    <a:pt x="159" y="477"/>
                  </a:moveTo>
                  <a:lnTo>
                    <a:pt x="159" y="477"/>
                  </a:lnTo>
                  <a:lnTo>
                    <a:pt x="152" y="477"/>
                  </a:lnTo>
                  <a:lnTo>
                    <a:pt x="146" y="480"/>
                  </a:lnTo>
                  <a:lnTo>
                    <a:pt x="140" y="483"/>
                  </a:lnTo>
                  <a:lnTo>
                    <a:pt x="136" y="486"/>
                  </a:lnTo>
                  <a:lnTo>
                    <a:pt x="132" y="491"/>
                  </a:lnTo>
                  <a:lnTo>
                    <a:pt x="130" y="497"/>
                  </a:lnTo>
                  <a:lnTo>
                    <a:pt x="128" y="502"/>
                  </a:lnTo>
                  <a:lnTo>
                    <a:pt x="126" y="509"/>
                  </a:lnTo>
                  <a:lnTo>
                    <a:pt x="126" y="509"/>
                  </a:lnTo>
                  <a:lnTo>
                    <a:pt x="128" y="515"/>
                  </a:lnTo>
                  <a:lnTo>
                    <a:pt x="130" y="521"/>
                  </a:lnTo>
                  <a:lnTo>
                    <a:pt x="132" y="527"/>
                  </a:lnTo>
                  <a:lnTo>
                    <a:pt x="136" y="531"/>
                  </a:lnTo>
                  <a:lnTo>
                    <a:pt x="140" y="535"/>
                  </a:lnTo>
                  <a:lnTo>
                    <a:pt x="146" y="539"/>
                  </a:lnTo>
                  <a:lnTo>
                    <a:pt x="152" y="540"/>
                  </a:lnTo>
                  <a:lnTo>
                    <a:pt x="159" y="541"/>
                  </a:lnTo>
                  <a:lnTo>
                    <a:pt x="159" y="541"/>
                  </a:lnTo>
                  <a:lnTo>
                    <a:pt x="165" y="540"/>
                  </a:lnTo>
                  <a:lnTo>
                    <a:pt x="170" y="539"/>
                  </a:lnTo>
                  <a:lnTo>
                    <a:pt x="176" y="535"/>
                  </a:lnTo>
                  <a:lnTo>
                    <a:pt x="181" y="531"/>
                  </a:lnTo>
                  <a:lnTo>
                    <a:pt x="184" y="527"/>
                  </a:lnTo>
                  <a:lnTo>
                    <a:pt x="188" y="521"/>
                  </a:lnTo>
                  <a:lnTo>
                    <a:pt x="190" y="515"/>
                  </a:lnTo>
                  <a:lnTo>
                    <a:pt x="190" y="509"/>
                  </a:lnTo>
                  <a:lnTo>
                    <a:pt x="190" y="509"/>
                  </a:lnTo>
                  <a:lnTo>
                    <a:pt x="190" y="502"/>
                  </a:lnTo>
                  <a:lnTo>
                    <a:pt x="188" y="497"/>
                  </a:lnTo>
                  <a:lnTo>
                    <a:pt x="184" y="491"/>
                  </a:lnTo>
                  <a:lnTo>
                    <a:pt x="181" y="486"/>
                  </a:lnTo>
                  <a:lnTo>
                    <a:pt x="176" y="483"/>
                  </a:lnTo>
                  <a:lnTo>
                    <a:pt x="170" y="480"/>
                  </a:lnTo>
                  <a:lnTo>
                    <a:pt x="165" y="477"/>
                  </a:lnTo>
                  <a:lnTo>
                    <a:pt x="159" y="477"/>
                  </a:lnTo>
                  <a:lnTo>
                    <a:pt x="159" y="477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7CA759A6-B8E4-448A-9EFB-C6631D2CAA9E}"/>
              </a:ext>
            </a:extLst>
          </p:cNvPr>
          <p:cNvSpPr txBox="1"/>
          <p:nvPr/>
        </p:nvSpPr>
        <p:spPr>
          <a:xfrm>
            <a:off x="2126414" y="2059841"/>
            <a:ext cx="305827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l">
              <a:defRPr/>
            </a:pPr>
            <a:r>
              <a:rPr lang="vi-VN" altLang="zh-CN" sz="2000" b="0" spc="600" noProof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ea"/>
                <a:sym typeface="+mn-lt"/>
              </a:rPr>
              <a:t>Html,css</a:t>
            </a:r>
            <a:endParaRPr kumimoji="0" lang="zh-CN" altLang="en-US" sz="2000" b="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n-ea"/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6A8DC06-CFB0-4C65-82B1-C06353CD94D3}"/>
              </a:ext>
            </a:extLst>
          </p:cNvPr>
          <p:cNvSpPr txBox="1"/>
          <p:nvPr/>
        </p:nvSpPr>
        <p:spPr>
          <a:xfrm>
            <a:off x="2069328" y="3573411"/>
            <a:ext cx="305827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l">
              <a:defRPr/>
            </a:pPr>
            <a:r>
              <a:rPr lang="vi-VN" altLang="zh-CN" sz="2000" b="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ea"/>
                <a:sym typeface="+mn-lt"/>
              </a:rPr>
              <a:t>hàm</a:t>
            </a:r>
            <a:endParaRPr kumimoji="0" lang="zh-CN" altLang="en-US" sz="2000" b="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n-ea"/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036E915-47A9-4C3E-A55A-3961A035593B}"/>
              </a:ext>
            </a:extLst>
          </p:cNvPr>
          <p:cNvSpPr txBox="1"/>
          <p:nvPr/>
        </p:nvSpPr>
        <p:spPr>
          <a:xfrm>
            <a:off x="2041546" y="5072458"/>
            <a:ext cx="305827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l">
              <a:defRPr/>
            </a:pPr>
            <a:r>
              <a:rPr lang="vi-VN" altLang="zh-CN" sz="2400" b="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ea"/>
                <a:sym typeface="+mn-lt"/>
              </a:rPr>
              <a:t>Mảng</a:t>
            </a:r>
            <a:endParaRPr kumimoji="0" lang="zh-CN" altLang="en-US" sz="2400" b="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n-ea"/>
              <a:cs typeface="+mn-ea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CC039F8A-5D06-45A9-AEC8-98C6DA26F52B}"/>
              </a:ext>
            </a:extLst>
          </p:cNvPr>
          <p:cNvGrpSpPr/>
          <p:nvPr/>
        </p:nvGrpSpPr>
        <p:grpSpPr>
          <a:xfrm>
            <a:off x="6511928" y="3408244"/>
            <a:ext cx="792000" cy="792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40633B7F-A9C5-4762-A4CB-F009D6D2673F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38" name="Freeform 101">
              <a:extLst>
                <a:ext uri="{FF2B5EF4-FFF2-40B4-BE49-F238E27FC236}">
                  <a16:creationId xmlns:a16="http://schemas.microsoft.com/office/drawing/2014/main" id="{20CC97FA-343A-4F03-983C-1D875FED75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25726567-981C-4484-95A9-C757C08D12F0}"/>
              </a:ext>
            </a:extLst>
          </p:cNvPr>
          <p:cNvGrpSpPr/>
          <p:nvPr/>
        </p:nvGrpSpPr>
        <p:grpSpPr>
          <a:xfrm>
            <a:off x="6511927" y="4838024"/>
            <a:ext cx="792000" cy="792000"/>
            <a:chOff x="8001000" y="3009900"/>
            <a:chExt cx="792000" cy="792000"/>
          </a:xfrm>
          <a:solidFill>
            <a:srgbClr val="FFD966"/>
          </a:solidFill>
        </p:grpSpPr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889EFFE1-5685-466D-82C8-FF79BAF5FE40}"/>
                </a:ext>
              </a:extLst>
            </p:cNvPr>
            <p:cNvSpPr/>
            <p:nvPr/>
          </p:nvSpPr>
          <p:spPr>
            <a:xfrm>
              <a:off x="80010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30751E4B-8547-4B18-8100-B42DA15FED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5075" y="3244334"/>
              <a:ext cx="323850" cy="323850"/>
            </a:xfrm>
            <a:custGeom>
              <a:avLst/>
              <a:gdLst>
                <a:gd name="T0" fmla="*/ 410 w 1017"/>
                <a:gd name="T1" fmla="*/ 428 h 1018"/>
                <a:gd name="T2" fmla="*/ 220 w 1017"/>
                <a:gd name="T3" fmla="*/ 735 h 1018"/>
                <a:gd name="T4" fmla="*/ 283 w 1017"/>
                <a:gd name="T5" fmla="*/ 797 h 1018"/>
                <a:gd name="T6" fmla="*/ 581 w 1017"/>
                <a:gd name="T7" fmla="*/ 613 h 1018"/>
                <a:gd name="T8" fmla="*/ 781 w 1017"/>
                <a:gd name="T9" fmla="*/ 326 h 1018"/>
                <a:gd name="T10" fmla="*/ 778 w 1017"/>
                <a:gd name="T11" fmla="*/ 239 h 1018"/>
                <a:gd name="T12" fmla="*/ 691 w 1017"/>
                <a:gd name="T13" fmla="*/ 236 h 1018"/>
                <a:gd name="T14" fmla="*/ 405 w 1017"/>
                <a:gd name="T15" fmla="*/ 584 h 1018"/>
                <a:gd name="T16" fmla="*/ 567 w 1017"/>
                <a:gd name="T17" fmla="*/ 531 h 1018"/>
                <a:gd name="T18" fmla="*/ 473 w 1017"/>
                <a:gd name="T19" fmla="*/ 562 h 1018"/>
                <a:gd name="T20" fmla="*/ 448 w 1017"/>
                <a:gd name="T21" fmla="*/ 487 h 1018"/>
                <a:gd name="T22" fmla="*/ 539 w 1017"/>
                <a:gd name="T23" fmla="*/ 453 h 1018"/>
                <a:gd name="T24" fmla="*/ 571 w 1017"/>
                <a:gd name="T25" fmla="*/ 520 h 1018"/>
                <a:gd name="T26" fmla="*/ 382 w 1017"/>
                <a:gd name="T27" fmla="*/ 16 h 1018"/>
                <a:gd name="T28" fmla="*/ 184 w 1017"/>
                <a:gd name="T29" fmla="*/ 116 h 1018"/>
                <a:gd name="T30" fmla="*/ 49 w 1017"/>
                <a:gd name="T31" fmla="*/ 289 h 1018"/>
                <a:gd name="T32" fmla="*/ 0 w 1017"/>
                <a:gd name="T33" fmla="*/ 509 h 1018"/>
                <a:gd name="T34" fmla="*/ 40 w 1017"/>
                <a:gd name="T35" fmla="*/ 707 h 1018"/>
                <a:gd name="T36" fmla="*/ 166 w 1017"/>
                <a:gd name="T37" fmla="*/ 885 h 1018"/>
                <a:gd name="T38" fmla="*/ 357 w 1017"/>
                <a:gd name="T39" fmla="*/ 995 h 1018"/>
                <a:gd name="T40" fmla="*/ 560 w 1017"/>
                <a:gd name="T41" fmla="*/ 1015 h 1018"/>
                <a:gd name="T42" fmla="*/ 772 w 1017"/>
                <a:gd name="T43" fmla="*/ 944 h 1018"/>
                <a:gd name="T44" fmla="*/ 930 w 1017"/>
                <a:gd name="T45" fmla="*/ 793 h 1018"/>
                <a:gd name="T46" fmla="*/ 1012 w 1017"/>
                <a:gd name="T47" fmla="*/ 586 h 1018"/>
                <a:gd name="T48" fmla="*/ 1001 w 1017"/>
                <a:gd name="T49" fmla="*/ 382 h 1018"/>
                <a:gd name="T50" fmla="*/ 901 w 1017"/>
                <a:gd name="T51" fmla="*/ 186 h 1018"/>
                <a:gd name="T52" fmla="*/ 728 w 1017"/>
                <a:gd name="T53" fmla="*/ 50 h 1018"/>
                <a:gd name="T54" fmla="*/ 508 w 1017"/>
                <a:gd name="T55" fmla="*/ 0 h 1018"/>
                <a:gd name="T56" fmla="*/ 376 w 1017"/>
                <a:gd name="T57" fmla="*/ 935 h 1018"/>
                <a:gd name="T58" fmla="*/ 209 w 1017"/>
                <a:gd name="T59" fmla="*/ 838 h 1018"/>
                <a:gd name="T60" fmla="*/ 99 w 1017"/>
                <a:gd name="T61" fmla="*/ 682 h 1018"/>
                <a:gd name="T62" fmla="*/ 63 w 1017"/>
                <a:gd name="T63" fmla="*/ 509 h 1018"/>
                <a:gd name="T64" fmla="*/ 107 w 1017"/>
                <a:gd name="T65" fmla="*/ 315 h 1018"/>
                <a:gd name="T66" fmla="*/ 225 w 1017"/>
                <a:gd name="T67" fmla="*/ 165 h 1018"/>
                <a:gd name="T68" fmla="*/ 397 w 1017"/>
                <a:gd name="T69" fmla="*/ 77 h 1018"/>
                <a:gd name="T70" fmla="*/ 576 w 1017"/>
                <a:gd name="T71" fmla="*/ 69 h 1018"/>
                <a:gd name="T72" fmla="*/ 757 w 1017"/>
                <a:gd name="T73" fmla="*/ 139 h 1018"/>
                <a:gd name="T74" fmla="*/ 889 w 1017"/>
                <a:gd name="T75" fmla="*/ 278 h 1018"/>
                <a:gd name="T76" fmla="*/ 952 w 1017"/>
                <a:gd name="T77" fmla="*/ 463 h 1018"/>
                <a:gd name="T78" fmla="*/ 933 w 1017"/>
                <a:gd name="T79" fmla="*/ 642 h 1018"/>
                <a:gd name="T80" fmla="*/ 838 w 1017"/>
                <a:gd name="T81" fmla="*/ 808 h 1018"/>
                <a:gd name="T82" fmla="*/ 681 w 1017"/>
                <a:gd name="T83" fmla="*/ 919 h 1018"/>
                <a:gd name="T84" fmla="*/ 508 w 1017"/>
                <a:gd name="T85" fmla="*/ 954 h 1018"/>
                <a:gd name="T86" fmla="*/ 540 w 1017"/>
                <a:gd name="T87" fmla="*/ 165 h 1018"/>
                <a:gd name="T88" fmla="*/ 515 w 1017"/>
                <a:gd name="T89" fmla="*/ 128 h 1018"/>
                <a:gd name="T90" fmla="*/ 477 w 1017"/>
                <a:gd name="T91" fmla="*/ 152 h 1018"/>
                <a:gd name="T92" fmla="*/ 502 w 1017"/>
                <a:gd name="T93" fmla="*/ 190 h 1018"/>
                <a:gd name="T94" fmla="*/ 482 w 1017"/>
                <a:gd name="T95" fmla="*/ 841 h 1018"/>
                <a:gd name="T96" fmla="*/ 490 w 1017"/>
                <a:gd name="T97" fmla="*/ 885 h 1018"/>
                <a:gd name="T98" fmla="*/ 534 w 1017"/>
                <a:gd name="T99" fmla="*/ 877 h 1018"/>
                <a:gd name="T100" fmla="*/ 526 w 1017"/>
                <a:gd name="T101" fmla="*/ 833 h 1018"/>
                <a:gd name="T102" fmla="*/ 840 w 1017"/>
                <a:gd name="T103" fmla="*/ 483 h 1018"/>
                <a:gd name="T104" fmla="*/ 831 w 1017"/>
                <a:gd name="T105" fmla="*/ 527 h 1018"/>
                <a:gd name="T106" fmla="*/ 876 w 1017"/>
                <a:gd name="T107" fmla="*/ 535 h 1018"/>
                <a:gd name="T108" fmla="*/ 885 w 1017"/>
                <a:gd name="T109" fmla="*/ 491 h 1018"/>
                <a:gd name="T110" fmla="*/ 152 w 1017"/>
                <a:gd name="T111" fmla="*/ 477 h 1018"/>
                <a:gd name="T112" fmla="*/ 128 w 1017"/>
                <a:gd name="T113" fmla="*/ 515 h 1018"/>
                <a:gd name="T114" fmla="*/ 165 w 1017"/>
                <a:gd name="T115" fmla="*/ 540 h 1018"/>
                <a:gd name="T116" fmla="*/ 190 w 1017"/>
                <a:gd name="T117" fmla="*/ 50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691" y="236"/>
                  </a:moveTo>
                  <a:lnTo>
                    <a:pt x="455" y="394"/>
                  </a:lnTo>
                  <a:lnTo>
                    <a:pt x="455" y="394"/>
                  </a:lnTo>
                  <a:lnTo>
                    <a:pt x="445" y="399"/>
                  </a:lnTo>
                  <a:lnTo>
                    <a:pt x="436" y="404"/>
                  </a:lnTo>
                  <a:lnTo>
                    <a:pt x="427" y="411"/>
                  </a:lnTo>
                  <a:lnTo>
                    <a:pt x="418" y="418"/>
                  </a:lnTo>
                  <a:lnTo>
                    <a:pt x="418" y="418"/>
                  </a:lnTo>
                  <a:lnTo>
                    <a:pt x="410" y="428"/>
                  </a:lnTo>
                  <a:lnTo>
                    <a:pt x="402" y="439"/>
                  </a:lnTo>
                  <a:lnTo>
                    <a:pt x="396" y="450"/>
                  </a:lnTo>
                  <a:lnTo>
                    <a:pt x="390" y="460"/>
                  </a:lnTo>
                  <a:lnTo>
                    <a:pt x="236" y="691"/>
                  </a:lnTo>
                  <a:lnTo>
                    <a:pt x="236" y="691"/>
                  </a:lnTo>
                  <a:lnTo>
                    <a:pt x="228" y="702"/>
                  </a:lnTo>
                  <a:lnTo>
                    <a:pt x="224" y="712"/>
                  </a:lnTo>
                  <a:lnTo>
                    <a:pt x="221" y="723"/>
                  </a:lnTo>
                  <a:lnTo>
                    <a:pt x="220" y="735"/>
                  </a:lnTo>
                  <a:lnTo>
                    <a:pt x="221" y="747"/>
                  </a:lnTo>
                  <a:lnTo>
                    <a:pt x="225" y="759"/>
                  </a:lnTo>
                  <a:lnTo>
                    <a:pt x="231" y="769"/>
                  </a:lnTo>
                  <a:lnTo>
                    <a:pt x="238" y="779"/>
                  </a:lnTo>
                  <a:lnTo>
                    <a:pt x="238" y="779"/>
                  </a:lnTo>
                  <a:lnTo>
                    <a:pt x="248" y="786"/>
                  </a:lnTo>
                  <a:lnTo>
                    <a:pt x="260" y="793"/>
                  </a:lnTo>
                  <a:lnTo>
                    <a:pt x="271" y="796"/>
                  </a:lnTo>
                  <a:lnTo>
                    <a:pt x="283" y="797"/>
                  </a:lnTo>
                  <a:lnTo>
                    <a:pt x="283" y="797"/>
                  </a:lnTo>
                  <a:lnTo>
                    <a:pt x="295" y="796"/>
                  </a:lnTo>
                  <a:lnTo>
                    <a:pt x="306" y="793"/>
                  </a:lnTo>
                  <a:lnTo>
                    <a:pt x="316" y="789"/>
                  </a:lnTo>
                  <a:lnTo>
                    <a:pt x="326" y="781"/>
                  </a:lnTo>
                  <a:lnTo>
                    <a:pt x="561" y="624"/>
                  </a:lnTo>
                  <a:lnTo>
                    <a:pt x="561" y="624"/>
                  </a:lnTo>
                  <a:lnTo>
                    <a:pt x="572" y="619"/>
                  </a:lnTo>
                  <a:lnTo>
                    <a:pt x="581" y="613"/>
                  </a:lnTo>
                  <a:lnTo>
                    <a:pt x="590" y="606"/>
                  </a:lnTo>
                  <a:lnTo>
                    <a:pt x="599" y="599"/>
                  </a:lnTo>
                  <a:lnTo>
                    <a:pt x="599" y="599"/>
                  </a:lnTo>
                  <a:lnTo>
                    <a:pt x="607" y="589"/>
                  </a:lnTo>
                  <a:lnTo>
                    <a:pt x="615" y="579"/>
                  </a:lnTo>
                  <a:lnTo>
                    <a:pt x="621" y="569"/>
                  </a:lnTo>
                  <a:lnTo>
                    <a:pt x="626" y="558"/>
                  </a:lnTo>
                  <a:lnTo>
                    <a:pt x="781" y="326"/>
                  </a:lnTo>
                  <a:lnTo>
                    <a:pt x="781" y="326"/>
                  </a:lnTo>
                  <a:lnTo>
                    <a:pt x="789" y="317"/>
                  </a:lnTo>
                  <a:lnTo>
                    <a:pt x="793" y="306"/>
                  </a:lnTo>
                  <a:lnTo>
                    <a:pt x="796" y="294"/>
                  </a:lnTo>
                  <a:lnTo>
                    <a:pt x="797" y="282"/>
                  </a:lnTo>
                  <a:lnTo>
                    <a:pt x="795" y="270"/>
                  </a:lnTo>
                  <a:lnTo>
                    <a:pt x="792" y="260"/>
                  </a:lnTo>
                  <a:lnTo>
                    <a:pt x="786" y="249"/>
                  </a:lnTo>
                  <a:lnTo>
                    <a:pt x="778" y="239"/>
                  </a:lnTo>
                  <a:lnTo>
                    <a:pt x="778" y="239"/>
                  </a:lnTo>
                  <a:lnTo>
                    <a:pt x="769" y="232"/>
                  </a:lnTo>
                  <a:lnTo>
                    <a:pt x="758" y="225"/>
                  </a:lnTo>
                  <a:lnTo>
                    <a:pt x="747" y="222"/>
                  </a:lnTo>
                  <a:lnTo>
                    <a:pt x="735" y="221"/>
                  </a:lnTo>
                  <a:lnTo>
                    <a:pt x="723" y="222"/>
                  </a:lnTo>
                  <a:lnTo>
                    <a:pt x="711" y="224"/>
                  </a:lnTo>
                  <a:lnTo>
                    <a:pt x="701" y="230"/>
                  </a:lnTo>
                  <a:lnTo>
                    <a:pt x="691" y="236"/>
                  </a:lnTo>
                  <a:lnTo>
                    <a:pt x="691" y="236"/>
                  </a:lnTo>
                  <a:close/>
                  <a:moveTo>
                    <a:pt x="289" y="730"/>
                  </a:moveTo>
                  <a:lnTo>
                    <a:pt x="283" y="734"/>
                  </a:lnTo>
                  <a:lnTo>
                    <a:pt x="283" y="734"/>
                  </a:lnTo>
                  <a:lnTo>
                    <a:pt x="283" y="765"/>
                  </a:lnTo>
                  <a:lnTo>
                    <a:pt x="283" y="734"/>
                  </a:lnTo>
                  <a:lnTo>
                    <a:pt x="396" y="566"/>
                  </a:lnTo>
                  <a:lnTo>
                    <a:pt x="396" y="566"/>
                  </a:lnTo>
                  <a:lnTo>
                    <a:pt x="400" y="575"/>
                  </a:lnTo>
                  <a:lnTo>
                    <a:pt x="405" y="584"/>
                  </a:lnTo>
                  <a:lnTo>
                    <a:pt x="412" y="591"/>
                  </a:lnTo>
                  <a:lnTo>
                    <a:pt x="418" y="599"/>
                  </a:lnTo>
                  <a:lnTo>
                    <a:pt x="418" y="599"/>
                  </a:lnTo>
                  <a:lnTo>
                    <a:pt x="426" y="605"/>
                  </a:lnTo>
                  <a:lnTo>
                    <a:pt x="433" y="612"/>
                  </a:lnTo>
                  <a:lnTo>
                    <a:pt x="442" y="617"/>
                  </a:lnTo>
                  <a:lnTo>
                    <a:pt x="451" y="621"/>
                  </a:lnTo>
                  <a:lnTo>
                    <a:pt x="289" y="730"/>
                  </a:lnTo>
                  <a:close/>
                  <a:moveTo>
                    <a:pt x="567" y="531"/>
                  </a:moveTo>
                  <a:lnTo>
                    <a:pt x="552" y="554"/>
                  </a:lnTo>
                  <a:lnTo>
                    <a:pt x="530" y="569"/>
                  </a:lnTo>
                  <a:lnTo>
                    <a:pt x="530" y="569"/>
                  </a:lnTo>
                  <a:lnTo>
                    <a:pt x="519" y="572"/>
                  </a:lnTo>
                  <a:lnTo>
                    <a:pt x="508" y="573"/>
                  </a:lnTo>
                  <a:lnTo>
                    <a:pt x="508" y="573"/>
                  </a:lnTo>
                  <a:lnTo>
                    <a:pt x="496" y="571"/>
                  </a:lnTo>
                  <a:lnTo>
                    <a:pt x="484" y="568"/>
                  </a:lnTo>
                  <a:lnTo>
                    <a:pt x="473" y="562"/>
                  </a:lnTo>
                  <a:lnTo>
                    <a:pt x="463" y="554"/>
                  </a:lnTo>
                  <a:lnTo>
                    <a:pt x="463" y="554"/>
                  </a:lnTo>
                  <a:lnTo>
                    <a:pt x="456" y="544"/>
                  </a:lnTo>
                  <a:lnTo>
                    <a:pt x="449" y="533"/>
                  </a:lnTo>
                  <a:lnTo>
                    <a:pt x="446" y="521"/>
                  </a:lnTo>
                  <a:lnTo>
                    <a:pt x="445" y="509"/>
                  </a:lnTo>
                  <a:lnTo>
                    <a:pt x="445" y="509"/>
                  </a:lnTo>
                  <a:lnTo>
                    <a:pt x="446" y="498"/>
                  </a:lnTo>
                  <a:lnTo>
                    <a:pt x="448" y="487"/>
                  </a:lnTo>
                  <a:lnTo>
                    <a:pt x="463" y="465"/>
                  </a:lnTo>
                  <a:lnTo>
                    <a:pt x="486" y="450"/>
                  </a:lnTo>
                  <a:lnTo>
                    <a:pt x="486" y="450"/>
                  </a:lnTo>
                  <a:lnTo>
                    <a:pt x="495" y="447"/>
                  </a:lnTo>
                  <a:lnTo>
                    <a:pt x="503" y="446"/>
                  </a:lnTo>
                  <a:lnTo>
                    <a:pt x="513" y="446"/>
                  </a:lnTo>
                  <a:lnTo>
                    <a:pt x="521" y="447"/>
                  </a:lnTo>
                  <a:lnTo>
                    <a:pt x="530" y="450"/>
                  </a:lnTo>
                  <a:lnTo>
                    <a:pt x="539" y="453"/>
                  </a:lnTo>
                  <a:lnTo>
                    <a:pt x="546" y="458"/>
                  </a:lnTo>
                  <a:lnTo>
                    <a:pt x="554" y="463"/>
                  </a:lnTo>
                  <a:lnTo>
                    <a:pt x="554" y="463"/>
                  </a:lnTo>
                  <a:lnTo>
                    <a:pt x="561" y="473"/>
                  </a:lnTo>
                  <a:lnTo>
                    <a:pt x="567" y="485"/>
                  </a:lnTo>
                  <a:lnTo>
                    <a:pt x="571" y="497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1" y="520"/>
                  </a:lnTo>
                  <a:lnTo>
                    <a:pt x="567" y="531"/>
                  </a:lnTo>
                  <a:lnTo>
                    <a:pt x="567" y="531"/>
                  </a:lnTo>
                  <a:close/>
                  <a:moveTo>
                    <a:pt x="508" y="0"/>
                  </a:moveTo>
                  <a:lnTo>
                    <a:pt x="508" y="0"/>
                  </a:lnTo>
                  <a:lnTo>
                    <a:pt x="483" y="1"/>
                  </a:lnTo>
                  <a:lnTo>
                    <a:pt x="456" y="2"/>
                  </a:lnTo>
                  <a:lnTo>
                    <a:pt x="431" y="5"/>
                  </a:lnTo>
                  <a:lnTo>
                    <a:pt x="405" y="11"/>
                  </a:lnTo>
                  <a:lnTo>
                    <a:pt x="382" y="16"/>
                  </a:lnTo>
                  <a:lnTo>
                    <a:pt x="357" y="23"/>
                  </a:lnTo>
                  <a:lnTo>
                    <a:pt x="334" y="31"/>
                  </a:lnTo>
                  <a:lnTo>
                    <a:pt x="310" y="40"/>
                  </a:lnTo>
                  <a:lnTo>
                    <a:pt x="287" y="50"/>
                  </a:lnTo>
                  <a:lnTo>
                    <a:pt x="266" y="61"/>
                  </a:lnTo>
                  <a:lnTo>
                    <a:pt x="245" y="74"/>
                  </a:lnTo>
                  <a:lnTo>
                    <a:pt x="224" y="87"/>
                  </a:lnTo>
                  <a:lnTo>
                    <a:pt x="204" y="101"/>
                  </a:lnTo>
                  <a:lnTo>
                    <a:pt x="184" y="116"/>
                  </a:lnTo>
                  <a:lnTo>
                    <a:pt x="166" y="132"/>
                  </a:lnTo>
                  <a:lnTo>
                    <a:pt x="149" y="149"/>
                  </a:lnTo>
                  <a:lnTo>
                    <a:pt x="132" y="167"/>
                  </a:lnTo>
                  <a:lnTo>
                    <a:pt x="116" y="186"/>
                  </a:lnTo>
                  <a:lnTo>
                    <a:pt x="101" y="205"/>
                  </a:lnTo>
                  <a:lnTo>
                    <a:pt x="87" y="224"/>
                  </a:lnTo>
                  <a:lnTo>
                    <a:pt x="73" y="245"/>
                  </a:lnTo>
                  <a:lnTo>
                    <a:pt x="61" y="266"/>
                  </a:lnTo>
                  <a:lnTo>
                    <a:pt x="49" y="289"/>
                  </a:lnTo>
                  <a:lnTo>
                    <a:pt x="40" y="311"/>
                  </a:lnTo>
                  <a:lnTo>
                    <a:pt x="30" y="334"/>
                  </a:lnTo>
                  <a:lnTo>
                    <a:pt x="22" y="357"/>
                  </a:lnTo>
                  <a:lnTo>
                    <a:pt x="16" y="382"/>
                  </a:lnTo>
                  <a:lnTo>
                    <a:pt x="10" y="407"/>
                  </a:lnTo>
                  <a:lnTo>
                    <a:pt x="5" y="431"/>
                  </a:lnTo>
                  <a:lnTo>
                    <a:pt x="2" y="457"/>
                  </a:lnTo>
                  <a:lnTo>
                    <a:pt x="0" y="483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35"/>
                  </a:lnTo>
                  <a:lnTo>
                    <a:pt x="2" y="561"/>
                  </a:lnTo>
                  <a:lnTo>
                    <a:pt x="5" y="586"/>
                  </a:lnTo>
                  <a:lnTo>
                    <a:pt x="10" y="612"/>
                  </a:lnTo>
                  <a:lnTo>
                    <a:pt x="16" y="636"/>
                  </a:lnTo>
                  <a:lnTo>
                    <a:pt x="22" y="660"/>
                  </a:lnTo>
                  <a:lnTo>
                    <a:pt x="30" y="683"/>
                  </a:lnTo>
                  <a:lnTo>
                    <a:pt x="40" y="707"/>
                  </a:lnTo>
                  <a:lnTo>
                    <a:pt x="49" y="730"/>
                  </a:lnTo>
                  <a:lnTo>
                    <a:pt x="61" y="751"/>
                  </a:lnTo>
                  <a:lnTo>
                    <a:pt x="73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6" y="833"/>
                  </a:lnTo>
                  <a:lnTo>
                    <a:pt x="132" y="851"/>
                  </a:lnTo>
                  <a:lnTo>
                    <a:pt x="149" y="868"/>
                  </a:lnTo>
                  <a:lnTo>
                    <a:pt x="166" y="885"/>
                  </a:lnTo>
                  <a:lnTo>
                    <a:pt x="184" y="901"/>
                  </a:lnTo>
                  <a:lnTo>
                    <a:pt x="204" y="916"/>
                  </a:lnTo>
                  <a:lnTo>
                    <a:pt x="224" y="930"/>
                  </a:lnTo>
                  <a:lnTo>
                    <a:pt x="245" y="944"/>
                  </a:lnTo>
                  <a:lnTo>
                    <a:pt x="266" y="956"/>
                  </a:lnTo>
                  <a:lnTo>
                    <a:pt x="287" y="968"/>
                  </a:lnTo>
                  <a:lnTo>
                    <a:pt x="310" y="977"/>
                  </a:lnTo>
                  <a:lnTo>
                    <a:pt x="334" y="987"/>
                  </a:lnTo>
                  <a:lnTo>
                    <a:pt x="357" y="995"/>
                  </a:lnTo>
                  <a:lnTo>
                    <a:pt x="382" y="1002"/>
                  </a:lnTo>
                  <a:lnTo>
                    <a:pt x="405" y="1007"/>
                  </a:lnTo>
                  <a:lnTo>
                    <a:pt x="431" y="1012"/>
                  </a:lnTo>
                  <a:lnTo>
                    <a:pt x="456" y="1015"/>
                  </a:lnTo>
                  <a:lnTo>
                    <a:pt x="483" y="1017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34" y="1017"/>
                  </a:lnTo>
                  <a:lnTo>
                    <a:pt x="560" y="1015"/>
                  </a:lnTo>
                  <a:lnTo>
                    <a:pt x="586" y="1012"/>
                  </a:lnTo>
                  <a:lnTo>
                    <a:pt x="610" y="1007"/>
                  </a:lnTo>
                  <a:lnTo>
                    <a:pt x="635" y="1002"/>
                  </a:lnTo>
                  <a:lnTo>
                    <a:pt x="660" y="995"/>
                  </a:lnTo>
                  <a:lnTo>
                    <a:pt x="683" y="987"/>
                  </a:lnTo>
                  <a:lnTo>
                    <a:pt x="706" y="977"/>
                  </a:lnTo>
                  <a:lnTo>
                    <a:pt x="728" y="968"/>
                  </a:lnTo>
                  <a:lnTo>
                    <a:pt x="751" y="956"/>
                  </a:lnTo>
                  <a:lnTo>
                    <a:pt x="772" y="944"/>
                  </a:lnTo>
                  <a:lnTo>
                    <a:pt x="793" y="930"/>
                  </a:lnTo>
                  <a:lnTo>
                    <a:pt x="812" y="916"/>
                  </a:lnTo>
                  <a:lnTo>
                    <a:pt x="831" y="901"/>
                  </a:lnTo>
                  <a:lnTo>
                    <a:pt x="851" y="885"/>
                  </a:lnTo>
                  <a:lnTo>
                    <a:pt x="868" y="868"/>
                  </a:lnTo>
                  <a:lnTo>
                    <a:pt x="885" y="851"/>
                  </a:lnTo>
                  <a:lnTo>
                    <a:pt x="901" y="833"/>
                  </a:lnTo>
                  <a:lnTo>
                    <a:pt x="916" y="813"/>
                  </a:lnTo>
                  <a:lnTo>
                    <a:pt x="930" y="793"/>
                  </a:lnTo>
                  <a:lnTo>
                    <a:pt x="943" y="772"/>
                  </a:lnTo>
                  <a:lnTo>
                    <a:pt x="956" y="751"/>
                  </a:lnTo>
                  <a:lnTo>
                    <a:pt x="967" y="730"/>
                  </a:lnTo>
                  <a:lnTo>
                    <a:pt x="977" y="707"/>
                  </a:lnTo>
                  <a:lnTo>
                    <a:pt x="986" y="683"/>
                  </a:lnTo>
                  <a:lnTo>
                    <a:pt x="995" y="660"/>
                  </a:lnTo>
                  <a:lnTo>
                    <a:pt x="1001" y="636"/>
                  </a:lnTo>
                  <a:lnTo>
                    <a:pt x="1007" y="612"/>
                  </a:lnTo>
                  <a:lnTo>
                    <a:pt x="1012" y="586"/>
                  </a:lnTo>
                  <a:lnTo>
                    <a:pt x="1015" y="561"/>
                  </a:lnTo>
                  <a:lnTo>
                    <a:pt x="1017" y="535"/>
                  </a:lnTo>
                  <a:lnTo>
                    <a:pt x="1017" y="509"/>
                  </a:lnTo>
                  <a:lnTo>
                    <a:pt x="1017" y="509"/>
                  </a:lnTo>
                  <a:lnTo>
                    <a:pt x="1017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1" y="382"/>
                  </a:lnTo>
                  <a:lnTo>
                    <a:pt x="995" y="357"/>
                  </a:lnTo>
                  <a:lnTo>
                    <a:pt x="986" y="334"/>
                  </a:lnTo>
                  <a:lnTo>
                    <a:pt x="977" y="311"/>
                  </a:lnTo>
                  <a:lnTo>
                    <a:pt x="967" y="289"/>
                  </a:lnTo>
                  <a:lnTo>
                    <a:pt x="956" y="266"/>
                  </a:lnTo>
                  <a:lnTo>
                    <a:pt x="943" y="245"/>
                  </a:lnTo>
                  <a:lnTo>
                    <a:pt x="930" y="224"/>
                  </a:lnTo>
                  <a:lnTo>
                    <a:pt x="916" y="205"/>
                  </a:lnTo>
                  <a:lnTo>
                    <a:pt x="901" y="186"/>
                  </a:lnTo>
                  <a:lnTo>
                    <a:pt x="885" y="167"/>
                  </a:lnTo>
                  <a:lnTo>
                    <a:pt x="868" y="149"/>
                  </a:lnTo>
                  <a:lnTo>
                    <a:pt x="851" y="132"/>
                  </a:lnTo>
                  <a:lnTo>
                    <a:pt x="831" y="116"/>
                  </a:lnTo>
                  <a:lnTo>
                    <a:pt x="812" y="101"/>
                  </a:lnTo>
                  <a:lnTo>
                    <a:pt x="793" y="87"/>
                  </a:lnTo>
                  <a:lnTo>
                    <a:pt x="772" y="74"/>
                  </a:lnTo>
                  <a:lnTo>
                    <a:pt x="751" y="61"/>
                  </a:lnTo>
                  <a:lnTo>
                    <a:pt x="728" y="50"/>
                  </a:lnTo>
                  <a:lnTo>
                    <a:pt x="706" y="40"/>
                  </a:lnTo>
                  <a:lnTo>
                    <a:pt x="683" y="31"/>
                  </a:lnTo>
                  <a:lnTo>
                    <a:pt x="660" y="23"/>
                  </a:lnTo>
                  <a:lnTo>
                    <a:pt x="635" y="16"/>
                  </a:lnTo>
                  <a:lnTo>
                    <a:pt x="610" y="11"/>
                  </a:lnTo>
                  <a:lnTo>
                    <a:pt x="586" y="5"/>
                  </a:lnTo>
                  <a:lnTo>
                    <a:pt x="560" y="2"/>
                  </a:lnTo>
                  <a:lnTo>
                    <a:pt x="534" y="1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508" y="954"/>
                  </a:moveTo>
                  <a:lnTo>
                    <a:pt x="508" y="954"/>
                  </a:lnTo>
                  <a:lnTo>
                    <a:pt x="486" y="954"/>
                  </a:lnTo>
                  <a:lnTo>
                    <a:pt x="463" y="952"/>
                  </a:lnTo>
                  <a:lnTo>
                    <a:pt x="441" y="948"/>
                  </a:lnTo>
                  <a:lnTo>
                    <a:pt x="418" y="945"/>
                  </a:lnTo>
                  <a:lnTo>
                    <a:pt x="397" y="940"/>
                  </a:lnTo>
                  <a:lnTo>
                    <a:pt x="376" y="935"/>
                  </a:lnTo>
                  <a:lnTo>
                    <a:pt x="355" y="927"/>
                  </a:lnTo>
                  <a:lnTo>
                    <a:pt x="336" y="919"/>
                  </a:lnTo>
                  <a:lnTo>
                    <a:pt x="315" y="910"/>
                  </a:lnTo>
                  <a:lnTo>
                    <a:pt x="296" y="900"/>
                  </a:lnTo>
                  <a:lnTo>
                    <a:pt x="278" y="889"/>
                  </a:lnTo>
                  <a:lnTo>
                    <a:pt x="260" y="878"/>
                  </a:lnTo>
                  <a:lnTo>
                    <a:pt x="242" y="866"/>
                  </a:lnTo>
                  <a:lnTo>
                    <a:pt x="225" y="852"/>
                  </a:lnTo>
                  <a:lnTo>
                    <a:pt x="209" y="838"/>
                  </a:lnTo>
                  <a:lnTo>
                    <a:pt x="194" y="824"/>
                  </a:lnTo>
                  <a:lnTo>
                    <a:pt x="179" y="808"/>
                  </a:lnTo>
                  <a:lnTo>
                    <a:pt x="165" y="792"/>
                  </a:lnTo>
                  <a:lnTo>
                    <a:pt x="151" y="775"/>
                  </a:lnTo>
                  <a:lnTo>
                    <a:pt x="139" y="757"/>
                  </a:lnTo>
                  <a:lnTo>
                    <a:pt x="128" y="739"/>
                  </a:lnTo>
                  <a:lnTo>
                    <a:pt x="117" y="721"/>
                  </a:lnTo>
                  <a:lnTo>
                    <a:pt x="107" y="702"/>
                  </a:lnTo>
                  <a:lnTo>
                    <a:pt x="99" y="682"/>
                  </a:lnTo>
                  <a:lnTo>
                    <a:pt x="90" y="662"/>
                  </a:lnTo>
                  <a:lnTo>
                    <a:pt x="84" y="642"/>
                  </a:lnTo>
                  <a:lnTo>
                    <a:pt x="77" y="620"/>
                  </a:lnTo>
                  <a:lnTo>
                    <a:pt x="72" y="599"/>
                  </a:lnTo>
                  <a:lnTo>
                    <a:pt x="69" y="576"/>
                  </a:lnTo>
                  <a:lnTo>
                    <a:pt x="65" y="555"/>
                  </a:lnTo>
                  <a:lnTo>
                    <a:pt x="63" y="532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63" y="486"/>
                  </a:lnTo>
                  <a:lnTo>
                    <a:pt x="65" y="463"/>
                  </a:lnTo>
                  <a:lnTo>
                    <a:pt x="69" y="441"/>
                  </a:lnTo>
                  <a:lnTo>
                    <a:pt x="72" y="420"/>
                  </a:lnTo>
                  <a:lnTo>
                    <a:pt x="77" y="398"/>
                  </a:lnTo>
                  <a:lnTo>
                    <a:pt x="84" y="377"/>
                  </a:lnTo>
                  <a:lnTo>
                    <a:pt x="90" y="356"/>
                  </a:lnTo>
                  <a:lnTo>
                    <a:pt x="99" y="336"/>
                  </a:lnTo>
                  <a:lnTo>
                    <a:pt x="107" y="315"/>
                  </a:lnTo>
                  <a:lnTo>
                    <a:pt x="117" y="297"/>
                  </a:lnTo>
                  <a:lnTo>
                    <a:pt x="128" y="278"/>
                  </a:lnTo>
                  <a:lnTo>
                    <a:pt x="139" y="260"/>
                  </a:lnTo>
                  <a:lnTo>
                    <a:pt x="151" y="242"/>
                  </a:lnTo>
                  <a:lnTo>
                    <a:pt x="165" y="225"/>
                  </a:lnTo>
                  <a:lnTo>
                    <a:pt x="179" y="209"/>
                  </a:lnTo>
                  <a:lnTo>
                    <a:pt x="194" y="194"/>
                  </a:lnTo>
                  <a:lnTo>
                    <a:pt x="209" y="179"/>
                  </a:lnTo>
                  <a:lnTo>
                    <a:pt x="225" y="165"/>
                  </a:lnTo>
                  <a:lnTo>
                    <a:pt x="242" y="152"/>
                  </a:lnTo>
                  <a:lnTo>
                    <a:pt x="260" y="139"/>
                  </a:lnTo>
                  <a:lnTo>
                    <a:pt x="278" y="128"/>
                  </a:lnTo>
                  <a:lnTo>
                    <a:pt x="296" y="117"/>
                  </a:lnTo>
                  <a:lnTo>
                    <a:pt x="315" y="107"/>
                  </a:lnTo>
                  <a:lnTo>
                    <a:pt x="336" y="99"/>
                  </a:lnTo>
                  <a:lnTo>
                    <a:pt x="355" y="90"/>
                  </a:lnTo>
                  <a:lnTo>
                    <a:pt x="376" y="84"/>
                  </a:lnTo>
                  <a:lnTo>
                    <a:pt x="397" y="77"/>
                  </a:lnTo>
                  <a:lnTo>
                    <a:pt x="418" y="73"/>
                  </a:lnTo>
                  <a:lnTo>
                    <a:pt x="441" y="69"/>
                  </a:lnTo>
                  <a:lnTo>
                    <a:pt x="463" y="65"/>
                  </a:lnTo>
                  <a:lnTo>
                    <a:pt x="486" y="64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531" y="64"/>
                  </a:lnTo>
                  <a:lnTo>
                    <a:pt x="554" y="65"/>
                  </a:lnTo>
                  <a:lnTo>
                    <a:pt x="576" y="69"/>
                  </a:lnTo>
                  <a:lnTo>
                    <a:pt x="598" y="73"/>
                  </a:lnTo>
                  <a:lnTo>
                    <a:pt x="620" y="77"/>
                  </a:lnTo>
                  <a:lnTo>
                    <a:pt x="640" y="84"/>
                  </a:lnTo>
                  <a:lnTo>
                    <a:pt x="661" y="90"/>
                  </a:lnTo>
                  <a:lnTo>
                    <a:pt x="681" y="99"/>
                  </a:lnTo>
                  <a:lnTo>
                    <a:pt x="702" y="107"/>
                  </a:lnTo>
                  <a:lnTo>
                    <a:pt x="721" y="117"/>
                  </a:lnTo>
                  <a:lnTo>
                    <a:pt x="739" y="128"/>
                  </a:lnTo>
                  <a:lnTo>
                    <a:pt x="757" y="139"/>
                  </a:lnTo>
                  <a:lnTo>
                    <a:pt x="775" y="152"/>
                  </a:lnTo>
                  <a:lnTo>
                    <a:pt x="792" y="165"/>
                  </a:lnTo>
                  <a:lnTo>
                    <a:pt x="808" y="179"/>
                  </a:lnTo>
                  <a:lnTo>
                    <a:pt x="823" y="194"/>
                  </a:lnTo>
                  <a:lnTo>
                    <a:pt x="838" y="209"/>
                  </a:lnTo>
                  <a:lnTo>
                    <a:pt x="852" y="225"/>
                  </a:lnTo>
                  <a:lnTo>
                    <a:pt x="865" y="242"/>
                  </a:lnTo>
                  <a:lnTo>
                    <a:pt x="878" y="260"/>
                  </a:lnTo>
                  <a:lnTo>
                    <a:pt x="889" y="278"/>
                  </a:lnTo>
                  <a:lnTo>
                    <a:pt x="900" y="297"/>
                  </a:lnTo>
                  <a:lnTo>
                    <a:pt x="910" y="315"/>
                  </a:lnTo>
                  <a:lnTo>
                    <a:pt x="918" y="336"/>
                  </a:lnTo>
                  <a:lnTo>
                    <a:pt x="927" y="356"/>
                  </a:lnTo>
                  <a:lnTo>
                    <a:pt x="933" y="377"/>
                  </a:lnTo>
                  <a:lnTo>
                    <a:pt x="940" y="398"/>
                  </a:lnTo>
                  <a:lnTo>
                    <a:pt x="944" y="420"/>
                  </a:lnTo>
                  <a:lnTo>
                    <a:pt x="948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4" y="509"/>
                  </a:lnTo>
                  <a:lnTo>
                    <a:pt x="954" y="509"/>
                  </a:lnTo>
                  <a:lnTo>
                    <a:pt x="953" y="532"/>
                  </a:lnTo>
                  <a:lnTo>
                    <a:pt x="952" y="555"/>
                  </a:lnTo>
                  <a:lnTo>
                    <a:pt x="948" y="576"/>
                  </a:lnTo>
                  <a:lnTo>
                    <a:pt x="944" y="599"/>
                  </a:lnTo>
                  <a:lnTo>
                    <a:pt x="940" y="620"/>
                  </a:lnTo>
                  <a:lnTo>
                    <a:pt x="933" y="642"/>
                  </a:lnTo>
                  <a:lnTo>
                    <a:pt x="927" y="662"/>
                  </a:lnTo>
                  <a:lnTo>
                    <a:pt x="918" y="682"/>
                  </a:lnTo>
                  <a:lnTo>
                    <a:pt x="910" y="702"/>
                  </a:lnTo>
                  <a:lnTo>
                    <a:pt x="900" y="721"/>
                  </a:lnTo>
                  <a:lnTo>
                    <a:pt x="889" y="739"/>
                  </a:lnTo>
                  <a:lnTo>
                    <a:pt x="878" y="757"/>
                  </a:lnTo>
                  <a:lnTo>
                    <a:pt x="865" y="775"/>
                  </a:lnTo>
                  <a:lnTo>
                    <a:pt x="852" y="792"/>
                  </a:lnTo>
                  <a:lnTo>
                    <a:pt x="838" y="808"/>
                  </a:lnTo>
                  <a:lnTo>
                    <a:pt x="823" y="824"/>
                  </a:lnTo>
                  <a:lnTo>
                    <a:pt x="808" y="838"/>
                  </a:lnTo>
                  <a:lnTo>
                    <a:pt x="792" y="852"/>
                  </a:lnTo>
                  <a:lnTo>
                    <a:pt x="775" y="866"/>
                  </a:lnTo>
                  <a:lnTo>
                    <a:pt x="757" y="878"/>
                  </a:lnTo>
                  <a:lnTo>
                    <a:pt x="739" y="889"/>
                  </a:lnTo>
                  <a:lnTo>
                    <a:pt x="721" y="900"/>
                  </a:lnTo>
                  <a:lnTo>
                    <a:pt x="702" y="910"/>
                  </a:lnTo>
                  <a:lnTo>
                    <a:pt x="681" y="919"/>
                  </a:lnTo>
                  <a:lnTo>
                    <a:pt x="661" y="927"/>
                  </a:lnTo>
                  <a:lnTo>
                    <a:pt x="640" y="935"/>
                  </a:lnTo>
                  <a:lnTo>
                    <a:pt x="620" y="940"/>
                  </a:lnTo>
                  <a:lnTo>
                    <a:pt x="598" y="945"/>
                  </a:lnTo>
                  <a:lnTo>
                    <a:pt x="576" y="948"/>
                  </a:lnTo>
                  <a:lnTo>
                    <a:pt x="554" y="952"/>
                  </a:lnTo>
                  <a:lnTo>
                    <a:pt x="531" y="954"/>
                  </a:lnTo>
                  <a:lnTo>
                    <a:pt x="508" y="954"/>
                  </a:lnTo>
                  <a:lnTo>
                    <a:pt x="508" y="954"/>
                  </a:lnTo>
                  <a:close/>
                  <a:moveTo>
                    <a:pt x="508" y="191"/>
                  </a:moveTo>
                  <a:lnTo>
                    <a:pt x="508" y="191"/>
                  </a:lnTo>
                  <a:lnTo>
                    <a:pt x="515" y="190"/>
                  </a:lnTo>
                  <a:lnTo>
                    <a:pt x="520" y="188"/>
                  </a:lnTo>
                  <a:lnTo>
                    <a:pt x="526" y="186"/>
                  </a:lnTo>
                  <a:lnTo>
                    <a:pt x="531" y="181"/>
                  </a:lnTo>
                  <a:lnTo>
                    <a:pt x="534" y="177"/>
                  </a:lnTo>
                  <a:lnTo>
                    <a:pt x="537" y="172"/>
                  </a:lnTo>
                  <a:lnTo>
                    <a:pt x="540" y="165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0" y="152"/>
                  </a:lnTo>
                  <a:lnTo>
                    <a:pt x="537" y="147"/>
                  </a:lnTo>
                  <a:lnTo>
                    <a:pt x="534" y="142"/>
                  </a:lnTo>
                  <a:lnTo>
                    <a:pt x="531" y="136"/>
                  </a:lnTo>
                  <a:lnTo>
                    <a:pt x="526" y="133"/>
                  </a:lnTo>
                  <a:lnTo>
                    <a:pt x="520" y="130"/>
                  </a:lnTo>
                  <a:lnTo>
                    <a:pt x="515" y="128"/>
                  </a:lnTo>
                  <a:lnTo>
                    <a:pt x="508" y="128"/>
                  </a:lnTo>
                  <a:lnTo>
                    <a:pt x="508" y="128"/>
                  </a:lnTo>
                  <a:lnTo>
                    <a:pt x="502" y="128"/>
                  </a:lnTo>
                  <a:lnTo>
                    <a:pt x="496" y="130"/>
                  </a:lnTo>
                  <a:lnTo>
                    <a:pt x="490" y="133"/>
                  </a:lnTo>
                  <a:lnTo>
                    <a:pt x="486" y="136"/>
                  </a:lnTo>
                  <a:lnTo>
                    <a:pt x="482" y="142"/>
                  </a:lnTo>
                  <a:lnTo>
                    <a:pt x="479" y="147"/>
                  </a:lnTo>
                  <a:lnTo>
                    <a:pt x="477" y="152"/>
                  </a:lnTo>
                  <a:lnTo>
                    <a:pt x="476" y="159"/>
                  </a:lnTo>
                  <a:lnTo>
                    <a:pt x="476" y="159"/>
                  </a:lnTo>
                  <a:lnTo>
                    <a:pt x="477" y="165"/>
                  </a:lnTo>
                  <a:lnTo>
                    <a:pt x="479" y="172"/>
                  </a:lnTo>
                  <a:lnTo>
                    <a:pt x="482" y="177"/>
                  </a:lnTo>
                  <a:lnTo>
                    <a:pt x="486" y="181"/>
                  </a:lnTo>
                  <a:lnTo>
                    <a:pt x="490" y="186"/>
                  </a:lnTo>
                  <a:lnTo>
                    <a:pt x="496" y="188"/>
                  </a:lnTo>
                  <a:lnTo>
                    <a:pt x="502" y="190"/>
                  </a:lnTo>
                  <a:lnTo>
                    <a:pt x="508" y="191"/>
                  </a:lnTo>
                  <a:lnTo>
                    <a:pt x="508" y="191"/>
                  </a:lnTo>
                  <a:close/>
                  <a:moveTo>
                    <a:pt x="508" y="827"/>
                  </a:moveTo>
                  <a:lnTo>
                    <a:pt x="508" y="827"/>
                  </a:lnTo>
                  <a:lnTo>
                    <a:pt x="502" y="827"/>
                  </a:lnTo>
                  <a:lnTo>
                    <a:pt x="496" y="829"/>
                  </a:lnTo>
                  <a:lnTo>
                    <a:pt x="490" y="833"/>
                  </a:lnTo>
                  <a:lnTo>
                    <a:pt x="486" y="836"/>
                  </a:lnTo>
                  <a:lnTo>
                    <a:pt x="482" y="841"/>
                  </a:lnTo>
                  <a:lnTo>
                    <a:pt x="479" y="847"/>
                  </a:lnTo>
                  <a:lnTo>
                    <a:pt x="477" y="852"/>
                  </a:lnTo>
                  <a:lnTo>
                    <a:pt x="476" y="858"/>
                  </a:lnTo>
                  <a:lnTo>
                    <a:pt x="476" y="858"/>
                  </a:lnTo>
                  <a:lnTo>
                    <a:pt x="477" y="865"/>
                  </a:lnTo>
                  <a:lnTo>
                    <a:pt x="479" y="871"/>
                  </a:lnTo>
                  <a:lnTo>
                    <a:pt x="482" y="877"/>
                  </a:lnTo>
                  <a:lnTo>
                    <a:pt x="486" y="881"/>
                  </a:lnTo>
                  <a:lnTo>
                    <a:pt x="490" y="885"/>
                  </a:lnTo>
                  <a:lnTo>
                    <a:pt x="496" y="888"/>
                  </a:lnTo>
                  <a:lnTo>
                    <a:pt x="502" y="889"/>
                  </a:lnTo>
                  <a:lnTo>
                    <a:pt x="508" y="891"/>
                  </a:lnTo>
                  <a:lnTo>
                    <a:pt x="508" y="891"/>
                  </a:lnTo>
                  <a:lnTo>
                    <a:pt x="515" y="889"/>
                  </a:lnTo>
                  <a:lnTo>
                    <a:pt x="520" y="888"/>
                  </a:lnTo>
                  <a:lnTo>
                    <a:pt x="526" y="885"/>
                  </a:lnTo>
                  <a:lnTo>
                    <a:pt x="531" y="881"/>
                  </a:lnTo>
                  <a:lnTo>
                    <a:pt x="534" y="877"/>
                  </a:lnTo>
                  <a:lnTo>
                    <a:pt x="537" y="871"/>
                  </a:lnTo>
                  <a:lnTo>
                    <a:pt x="540" y="865"/>
                  </a:lnTo>
                  <a:lnTo>
                    <a:pt x="541" y="858"/>
                  </a:lnTo>
                  <a:lnTo>
                    <a:pt x="541" y="858"/>
                  </a:lnTo>
                  <a:lnTo>
                    <a:pt x="540" y="852"/>
                  </a:lnTo>
                  <a:lnTo>
                    <a:pt x="537" y="847"/>
                  </a:lnTo>
                  <a:lnTo>
                    <a:pt x="534" y="841"/>
                  </a:lnTo>
                  <a:lnTo>
                    <a:pt x="531" y="836"/>
                  </a:lnTo>
                  <a:lnTo>
                    <a:pt x="526" y="833"/>
                  </a:lnTo>
                  <a:lnTo>
                    <a:pt x="520" y="829"/>
                  </a:lnTo>
                  <a:lnTo>
                    <a:pt x="515" y="827"/>
                  </a:lnTo>
                  <a:lnTo>
                    <a:pt x="508" y="827"/>
                  </a:lnTo>
                  <a:lnTo>
                    <a:pt x="508" y="827"/>
                  </a:lnTo>
                  <a:close/>
                  <a:moveTo>
                    <a:pt x="858" y="477"/>
                  </a:moveTo>
                  <a:lnTo>
                    <a:pt x="858" y="477"/>
                  </a:lnTo>
                  <a:lnTo>
                    <a:pt x="852" y="477"/>
                  </a:lnTo>
                  <a:lnTo>
                    <a:pt x="845" y="480"/>
                  </a:lnTo>
                  <a:lnTo>
                    <a:pt x="840" y="483"/>
                  </a:lnTo>
                  <a:lnTo>
                    <a:pt x="836" y="486"/>
                  </a:lnTo>
                  <a:lnTo>
                    <a:pt x="831" y="491"/>
                  </a:lnTo>
                  <a:lnTo>
                    <a:pt x="829" y="497"/>
                  </a:lnTo>
                  <a:lnTo>
                    <a:pt x="827" y="502"/>
                  </a:lnTo>
                  <a:lnTo>
                    <a:pt x="826" y="509"/>
                  </a:lnTo>
                  <a:lnTo>
                    <a:pt x="826" y="509"/>
                  </a:lnTo>
                  <a:lnTo>
                    <a:pt x="827" y="515"/>
                  </a:lnTo>
                  <a:lnTo>
                    <a:pt x="829" y="521"/>
                  </a:lnTo>
                  <a:lnTo>
                    <a:pt x="831" y="527"/>
                  </a:lnTo>
                  <a:lnTo>
                    <a:pt x="836" y="531"/>
                  </a:lnTo>
                  <a:lnTo>
                    <a:pt x="840" y="535"/>
                  </a:lnTo>
                  <a:lnTo>
                    <a:pt x="845" y="539"/>
                  </a:lnTo>
                  <a:lnTo>
                    <a:pt x="852" y="540"/>
                  </a:lnTo>
                  <a:lnTo>
                    <a:pt x="858" y="541"/>
                  </a:lnTo>
                  <a:lnTo>
                    <a:pt x="858" y="541"/>
                  </a:lnTo>
                  <a:lnTo>
                    <a:pt x="865" y="540"/>
                  </a:lnTo>
                  <a:lnTo>
                    <a:pt x="871" y="539"/>
                  </a:lnTo>
                  <a:lnTo>
                    <a:pt x="876" y="535"/>
                  </a:lnTo>
                  <a:lnTo>
                    <a:pt x="881" y="531"/>
                  </a:lnTo>
                  <a:lnTo>
                    <a:pt x="885" y="527"/>
                  </a:lnTo>
                  <a:lnTo>
                    <a:pt x="887" y="521"/>
                  </a:lnTo>
                  <a:lnTo>
                    <a:pt x="889" y="515"/>
                  </a:lnTo>
                  <a:lnTo>
                    <a:pt x="890" y="509"/>
                  </a:lnTo>
                  <a:lnTo>
                    <a:pt x="890" y="509"/>
                  </a:lnTo>
                  <a:lnTo>
                    <a:pt x="889" y="502"/>
                  </a:lnTo>
                  <a:lnTo>
                    <a:pt x="887" y="497"/>
                  </a:lnTo>
                  <a:lnTo>
                    <a:pt x="885" y="491"/>
                  </a:lnTo>
                  <a:lnTo>
                    <a:pt x="881" y="486"/>
                  </a:lnTo>
                  <a:lnTo>
                    <a:pt x="876" y="483"/>
                  </a:lnTo>
                  <a:lnTo>
                    <a:pt x="871" y="480"/>
                  </a:lnTo>
                  <a:lnTo>
                    <a:pt x="865" y="477"/>
                  </a:lnTo>
                  <a:lnTo>
                    <a:pt x="858" y="477"/>
                  </a:lnTo>
                  <a:lnTo>
                    <a:pt x="858" y="477"/>
                  </a:lnTo>
                  <a:close/>
                  <a:moveTo>
                    <a:pt x="159" y="477"/>
                  </a:moveTo>
                  <a:lnTo>
                    <a:pt x="159" y="477"/>
                  </a:lnTo>
                  <a:lnTo>
                    <a:pt x="152" y="477"/>
                  </a:lnTo>
                  <a:lnTo>
                    <a:pt x="146" y="480"/>
                  </a:lnTo>
                  <a:lnTo>
                    <a:pt x="140" y="483"/>
                  </a:lnTo>
                  <a:lnTo>
                    <a:pt x="136" y="486"/>
                  </a:lnTo>
                  <a:lnTo>
                    <a:pt x="132" y="491"/>
                  </a:lnTo>
                  <a:lnTo>
                    <a:pt x="130" y="497"/>
                  </a:lnTo>
                  <a:lnTo>
                    <a:pt x="128" y="502"/>
                  </a:lnTo>
                  <a:lnTo>
                    <a:pt x="126" y="509"/>
                  </a:lnTo>
                  <a:lnTo>
                    <a:pt x="126" y="509"/>
                  </a:lnTo>
                  <a:lnTo>
                    <a:pt x="128" y="515"/>
                  </a:lnTo>
                  <a:lnTo>
                    <a:pt x="130" y="521"/>
                  </a:lnTo>
                  <a:lnTo>
                    <a:pt x="132" y="527"/>
                  </a:lnTo>
                  <a:lnTo>
                    <a:pt x="136" y="531"/>
                  </a:lnTo>
                  <a:lnTo>
                    <a:pt x="140" y="535"/>
                  </a:lnTo>
                  <a:lnTo>
                    <a:pt x="146" y="539"/>
                  </a:lnTo>
                  <a:lnTo>
                    <a:pt x="152" y="540"/>
                  </a:lnTo>
                  <a:lnTo>
                    <a:pt x="159" y="541"/>
                  </a:lnTo>
                  <a:lnTo>
                    <a:pt x="159" y="541"/>
                  </a:lnTo>
                  <a:lnTo>
                    <a:pt x="165" y="540"/>
                  </a:lnTo>
                  <a:lnTo>
                    <a:pt x="170" y="539"/>
                  </a:lnTo>
                  <a:lnTo>
                    <a:pt x="176" y="535"/>
                  </a:lnTo>
                  <a:lnTo>
                    <a:pt x="181" y="531"/>
                  </a:lnTo>
                  <a:lnTo>
                    <a:pt x="184" y="527"/>
                  </a:lnTo>
                  <a:lnTo>
                    <a:pt x="188" y="521"/>
                  </a:lnTo>
                  <a:lnTo>
                    <a:pt x="190" y="515"/>
                  </a:lnTo>
                  <a:lnTo>
                    <a:pt x="190" y="509"/>
                  </a:lnTo>
                  <a:lnTo>
                    <a:pt x="190" y="509"/>
                  </a:lnTo>
                  <a:lnTo>
                    <a:pt x="190" y="502"/>
                  </a:lnTo>
                  <a:lnTo>
                    <a:pt x="188" y="497"/>
                  </a:lnTo>
                  <a:lnTo>
                    <a:pt x="184" y="491"/>
                  </a:lnTo>
                  <a:lnTo>
                    <a:pt x="181" y="486"/>
                  </a:lnTo>
                  <a:lnTo>
                    <a:pt x="176" y="483"/>
                  </a:lnTo>
                  <a:lnTo>
                    <a:pt x="170" y="480"/>
                  </a:lnTo>
                  <a:lnTo>
                    <a:pt x="165" y="477"/>
                  </a:lnTo>
                  <a:lnTo>
                    <a:pt x="159" y="477"/>
                  </a:lnTo>
                  <a:lnTo>
                    <a:pt x="159" y="477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736FFCDF-2B39-4E25-BE6D-60CB5F025172}"/>
              </a:ext>
            </a:extLst>
          </p:cNvPr>
          <p:cNvGrpSpPr/>
          <p:nvPr/>
        </p:nvGrpSpPr>
        <p:grpSpPr>
          <a:xfrm>
            <a:off x="6511928" y="1964494"/>
            <a:ext cx="792000" cy="792000"/>
            <a:chOff x="8001000" y="3009900"/>
            <a:chExt cx="792000" cy="792000"/>
          </a:xfrm>
          <a:solidFill>
            <a:srgbClr val="FFD966"/>
          </a:solidFill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AF68CC3D-FB92-4678-8073-254A16EFF0A0}"/>
                </a:ext>
              </a:extLst>
            </p:cNvPr>
            <p:cNvSpPr/>
            <p:nvPr/>
          </p:nvSpPr>
          <p:spPr>
            <a:xfrm>
              <a:off x="80010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D5885133-F1BA-4B3E-8A44-0D6C2F9CE0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5075" y="3244334"/>
              <a:ext cx="323850" cy="323850"/>
            </a:xfrm>
            <a:custGeom>
              <a:avLst/>
              <a:gdLst>
                <a:gd name="T0" fmla="*/ 410 w 1017"/>
                <a:gd name="T1" fmla="*/ 428 h 1018"/>
                <a:gd name="T2" fmla="*/ 220 w 1017"/>
                <a:gd name="T3" fmla="*/ 735 h 1018"/>
                <a:gd name="T4" fmla="*/ 283 w 1017"/>
                <a:gd name="T5" fmla="*/ 797 h 1018"/>
                <a:gd name="T6" fmla="*/ 581 w 1017"/>
                <a:gd name="T7" fmla="*/ 613 h 1018"/>
                <a:gd name="T8" fmla="*/ 781 w 1017"/>
                <a:gd name="T9" fmla="*/ 326 h 1018"/>
                <a:gd name="T10" fmla="*/ 778 w 1017"/>
                <a:gd name="T11" fmla="*/ 239 h 1018"/>
                <a:gd name="T12" fmla="*/ 691 w 1017"/>
                <a:gd name="T13" fmla="*/ 236 h 1018"/>
                <a:gd name="T14" fmla="*/ 405 w 1017"/>
                <a:gd name="T15" fmla="*/ 584 h 1018"/>
                <a:gd name="T16" fmla="*/ 567 w 1017"/>
                <a:gd name="T17" fmla="*/ 531 h 1018"/>
                <a:gd name="T18" fmla="*/ 473 w 1017"/>
                <a:gd name="T19" fmla="*/ 562 h 1018"/>
                <a:gd name="T20" fmla="*/ 448 w 1017"/>
                <a:gd name="T21" fmla="*/ 487 h 1018"/>
                <a:gd name="T22" fmla="*/ 539 w 1017"/>
                <a:gd name="T23" fmla="*/ 453 h 1018"/>
                <a:gd name="T24" fmla="*/ 571 w 1017"/>
                <a:gd name="T25" fmla="*/ 520 h 1018"/>
                <a:gd name="T26" fmla="*/ 382 w 1017"/>
                <a:gd name="T27" fmla="*/ 16 h 1018"/>
                <a:gd name="T28" fmla="*/ 184 w 1017"/>
                <a:gd name="T29" fmla="*/ 116 h 1018"/>
                <a:gd name="T30" fmla="*/ 49 w 1017"/>
                <a:gd name="T31" fmla="*/ 289 h 1018"/>
                <a:gd name="T32" fmla="*/ 0 w 1017"/>
                <a:gd name="T33" fmla="*/ 509 h 1018"/>
                <a:gd name="T34" fmla="*/ 40 w 1017"/>
                <a:gd name="T35" fmla="*/ 707 h 1018"/>
                <a:gd name="T36" fmla="*/ 166 w 1017"/>
                <a:gd name="T37" fmla="*/ 885 h 1018"/>
                <a:gd name="T38" fmla="*/ 357 w 1017"/>
                <a:gd name="T39" fmla="*/ 995 h 1018"/>
                <a:gd name="T40" fmla="*/ 560 w 1017"/>
                <a:gd name="T41" fmla="*/ 1015 h 1018"/>
                <a:gd name="T42" fmla="*/ 772 w 1017"/>
                <a:gd name="T43" fmla="*/ 944 h 1018"/>
                <a:gd name="T44" fmla="*/ 930 w 1017"/>
                <a:gd name="T45" fmla="*/ 793 h 1018"/>
                <a:gd name="T46" fmla="*/ 1012 w 1017"/>
                <a:gd name="T47" fmla="*/ 586 h 1018"/>
                <a:gd name="T48" fmla="*/ 1001 w 1017"/>
                <a:gd name="T49" fmla="*/ 382 h 1018"/>
                <a:gd name="T50" fmla="*/ 901 w 1017"/>
                <a:gd name="T51" fmla="*/ 186 h 1018"/>
                <a:gd name="T52" fmla="*/ 728 w 1017"/>
                <a:gd name="T53" fmla="*/ 50 h 1018"/>
                <a:gd name="T54" fmla="*/ 508 w 1017"/>
                <a:gd name="T55" fmla="*/ 0 h 1018"/>
                <a:gd name="T56" fmla="*/ 376 w 1017"/>
                <a:gd name="T57" fmla="*/ 935 h 1018"/>
                <a:gd name="T58" fmla="*/ 209 w 1017"/>
                <a:gd name="T59" fmla="*/ 838 h 1018"/>
                <a:gd name="T60" fmla="*/ 99 w 1017"/>
                <a:gd name="T61" fmla="*/ 682 h 1018"/>
                <a:gd name="T62" fmla="*/ 63 w 1017"/>
                <a:gd name="T63" fmla="*/ 509 h 1018"/>
                <a:gd name="T64" fmla="*/ 107 w 1017"/>
                <a:gd name="T65" fmla="*/ 315 h 1018"/>
                <a:gd name="T66" fmla="*/ 225 w 1017"/>
                <a:gd name="T67" fmla="*/ 165 h 1018"/>
                <a:gd name="T68" fmla="*/ 397 w 1017"/>
                <a:gd name="T69" fmla="*/ 77 h 1018"/>
                <a:gd name="T70" fmla="*/ 576 w 1017"/>
                <a:gd name="T71" fmla="*/ 69 h 1018"/>
                <a:gd name="T72" fmla="*/ 757 w 1017"/>
                <a:gd name="T73" fmla="*/ 139 h 1018"/>
                <a:gd name="T74" fmla="*/ 889 w 1017"/>
                <a:gd name="T75" fmla="*/ 278 h 1018"/>
                <a:gd name="T76" fmla="*/ 952 w 1017"/>
                <a:gd name="T77" fmla="*/ 463 h 1018"/>
                <a:gd name="T78" fmla="*/ 933 w 1017"/>
                <a:gd name="T79" fmla="*/ 642 h 1018"/>
                <a:gd name="T80" fmla="*/ 838 w 1017"/>
                <a:gd name="T81" fmla="*/ 808 h 1018"/>
                <a:gd name="T82" fmla="*/ 681 w 1017"/>
                <a:gd name="T83" fmla="*/ 919 h 1018"/>
                <a:gd name="T84" fmla="*/ 508 w 1017"/>
                <a:gd name="T85" fmla="*/ 954 h 1018"/>
                <a:gd name="T86" fmla="*/ 540 w 1017"/>
                <a:gd name="T87" fmla="*/ 165 h 1018"/>
                <a:gd name="T88" fmla="*/ 515 w 1017"/>
                <a:gd name="T89" fmla="*/ 128 h 1018"/>
                <a:gd name="T90" fmla="*/ 477 w 1017"/>
                <a:gd name="T91" fmla="*/ 152 h 1018"/>
                <a:gd name="T92" fmla="*/ 502 w 1017"/>
                <a:gd name="T93" fmla="*/ 190 h 1018"/>
                <a:gd name="T94" fmla="*/ 482 w 1017"/>
                <a:gd name="T95" fmla="*/ 841 h 1018"/>
                <a:gd name="T96" fmla="*/ 490 w 1017"/>
                <a:gd name="T97" fmla="*/ 885 h 1018"/>
                <a:gd name="T98" fmla="*/ 534 w 1017"/>
                <a:gd name="T99" fmla="*/ 877 h 1018"/>
                <a:gd name="T100" fmla="*/ 526 w 1017"/>
                <a:gd name="T101" fmla="*/ 833 h 1018"/>
                <a:gd name="T102" fmla="*/ 840 w 1017"/>
                <a:gd name="T103" fmla="*/ 483 h 1018"/>
                <a:gd name="T104" fmla="*/ 831 w 1017"/>
                <a:gd name="T105" fmla="*/ 527 h 1018"/>
                <a:gd name="T106" fmla="*/ 876 w 1017"/>
                <a:gd name="T107" fmla="*/ 535 h 1018"/>
                <a:gd name="T108" fmla="*/ 885 w 1017"/>
                <a:gd name="T109" fmla="*/ 491 h 1018"/>
                <a:gd name="T110" fmla="*/ 152 w 1017"/>
                <a:gd name="T111" fmla="*/ 477 h 1018"/>
                <a:gd name="T112" fmla="*/ 128 w 1017"/>
                <a:gd name="T113" fmla="*/ 515 h 1018"/>
                <a:gd name="T114" fmla="*/ 165 w 1017"/>
                <a:gd name="T115" fmla="*/ 540 h 1018"/>
                <a:gd name="T116" fmla="*/ 190 w 1017"/>
                <a:gd name="T117" fmla="*/ 50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691" y="236"/>
                  </a:moveTo>
                  <a:lnTo>
                    <a:pt x="455" y="394"/>
                  </a:lnTo>
                  <a:lnTo>
                    <a:pt x="455" y="394"/>
                  </a:lnTo>
                  <a:lnTo>
                    <a:pt x="445" y="399"/>
                  </a:lnTo>
                  <a:lnTo>
                    <a:pt x="436" y="404"/>
                  </a:lnTo>
                  <a:lnTo>
                    <a:pt x="427" y="411"/>
                  </a:lnTo>
                  <a:lnTo>
                    <a:pt x="418" y="418"/>
                  </a:lnTo>
                  <a:lnTo>
                    <a:pt x="418" y="418"/>
                  </a:lnTo>
                  <a:lnTo>
                    <a:pt x="410" y="428"/>
                  </a:lnTo>
                  <a:lnTo>
                    <a:pt x="402" y="439"/>
                  </a:lnTo>
                  <a:lnTo>
                    <a:pt x="396" y="450"/>
                  </a:lnTo>
                  <a:lnTo>
                    <a:pt x="390" y="460"/>
                  </a:lnTo>
                  <a:lnTo>
                    <a:pt x="236" y="691"/>
                  </a:lnTo>
                  <a:lnTo>
                    <a:pt x="236" y="691"/>
                  </a:lnTo>
                  <a:lnTo>
                    <a:pt x="228" y="702"/>
                  </a:lnTo>
                  <a:lnTo>
                    <a:pt x="224" y="712"/>
                  </a:lnTo>
                  <a:lnTo>
                    <a:pt x="221" y="723"/>
                  </a:lnTo>
                  <a:lnTo>
                    <a:pt x="220" y="735"/>
                  </a:lnTo>
                  <a:lnTo>
                    <a:pt x="221" y="747"/>
                  </a:lnTo>
                  <a:lnTo>
                    <a:pt x="225" y="759"/>
                  </a:lnTo>
                  <a:lnTo>
                    <a:pt x="231" y="769"/>
                  </a:lnTo>
                  <a:lnTo>
                    <a:pt x="238" y="779"/>
                  </a:lnTo>
                  <a:lnTo>
                    <a:pt x="238" y="779"/>
                  </a:lnTo>
                  <a:lnTo>
                    <a:pt x="248" y="786"/>
                  </a:lnTo>
                  <a:lnTo>
                    <a:pt x="260" y="793"/>
                  </a:lnTo>
                  <a:lnTo>
                    <a:pt x="271" y="796"/>
                  </a:lnTo>
                  <a:lnTo>
                    <a:pt x="283" y="797"/>
                  </a:lnTo>
                  <a:lnTo>
                    <a:pt x="283" y="797"/>
                  </a:lnTo>
                  <a:lnTo>
                    <a:pt x="295" y="796"/>
                  </a:lnTo>
                  <a:lnTo>
                    <a:pt x="306" y="793"/>
                  </a:lnTo>
                  <a:lnTo>
                    <a:pt x="316" y="789"/>
                  </a:lnTo>
                  <a:lnTo>
                    <a:pt x="326" y="781"/>
                  </a:lnTo>
                  <a:lnTo>
                    <a:pt x="561" y="624"/>
                  </a:lnTo>
                  <a:lnTo>
                    <a:pt x="561" y="624"/>
                  </a:lnTo>
                  <a:lnTo>
                    <a:pt x="572" y="619"/>
                  </a:lnTo>
                  <a:lnTo>
                    <a:pt x="581" y="613"/>
                  </a:lnTo>
                  <a:lnTo>
                    <a:pt x="590" y="606"/>
                  </a:lnTo>
                  <a:lnTo>
                    <a:pt x="599" y="599"/>
                  </a:lnTo>
                  <a:lnTo>
                    <a:pt x="599" y="599"/>
                  </a:lnTo>
                  <a:lnTo>
                    <a:pt x="607" y="589"/>
                  </a:lnTo>
                  <a:lnTo>
                    <a:pt x="615" y="579"/>
                  </a:lnTo>
                  <a:lnTo>
                    <a:pt x="621" y="569"/>
                  </a:lnTo>
                  <a:lnTo>
                    <a:pt x="626" y="558"/>
                  </a:lnTo>
                  <a:lnTo>
                    <a:pt x="781" y="326"/>
                  </a:lnTo>
                  <a:lnTo>
                    <a:pt x="781" y="326"/>
                  </a:lnTo>
                  <a:lnTo>
                    <a:pt x="789" y="317"/>
                  </a:lnTo>
                  <a:lnTo>
                    <a:pt x="793" y="306"/>
                  </a:lnTo>
                  <a:lnTo>
                    <a:pt x="796" y="294"/>
                  </a:lnTo>
                  <a:lnTo>
                    <a:pt x="797" y="282"/>
                  </a:lnTo>
                  <a:lnTo>
                    <a:pt x="795" y="270"/>
                  </a:lnTo>
                  <a:lnTo>
                    <a:pt x="792" y="260"/>
                  </a:lnTo>
                  <a:lnTo>
                    <a:pt x="786" y="249"/>
                  </a:lnTo>
                  <a:lnTo>
                    <a:pt x="778" y="239"/>
                  </a:lnTo>
                  <a:lnTo>
                    <a:pt x="778" y="239"/>
                  </a:lnTo>
                  <a:lnTo>
                    <a:pt x="769" y="232"/>
                  </a:lnTo>
                  <a:lnTo>
                    <a:pt x="758" y="225"/>
                  </a:lnTo>
                  <a:lnTo>
                    <a:pt x="747" y="222"/>
                  </a:lnTo>
                  <a:lnTo>
                    <a:pt x="735" y="221"/>
                  </a:lnTo>
                  <a:lnTo>
                    <a:pt x="723" y="222"/>
                  </a:lnTo>
                  <a:lnTo>
                    <a:pt x="711" y="224"/>
                  </a:lnTo>
                  <a:lnTo>
                    <a:pt x="701" y="230"/>
                  </a:lnTo>
                  <a:lnTo>
                    <a:pt x="691" y="236"/>
                  </a:lnTo>
                  <a:lnTo>
                    <a:pt x="691" y="236"/>
                  </a:lnTo>
                  <a:close/>
                  <a:moveTo>
                    <a:pt x="289" y="730"/>
                  </a:moveTo>
                  <a:lnTo>
                    <a:pt x="283" y="734"/>
                  </a:lnTo>
                  <a:lnTo>
                    <a:pt x="283" y="734"/>
                  </a:lnTo>
                  <a:lnTo>
                    <a:pt x="283" y="765"/>
                  </a:lnTo>
                  <a:lnTo>
                    <a:pt x="283" y="734"/>
                  </a:lnTo>
                  <a:lnTo>
                    <a:pt x="396" y="566"/>
                  </a:lnTo>
                  <a:lnTo>
                    <a:pt x="396" y="566"/>
                  </a:lnTo>
                  <a:lnTo>
                    <a:pt x="400" y="575"/>
                  </a:lnTo>
                  <a:lnTo>
                    <a:pt x="405" y="584"/>
                  </a:lnTo>
                  <a:lnTo>
                    <a:pt x="412" y="591"/>
                  </a:lnTo>
                  <a:lnTo>
                    <a:pt x="418" y="599"/>
                  </a:lnTo>
                  <a:lnTo>
                    <a:pt x="418" y="599"/>
                  </a:lnTo>
                  <a:lnTo>
                    <a:pt x="426" y="605"/>
                  </a:lnTo>
                  <a:lnTo>
                    <a:pt x="433" y="612"/>
                  </a:lnTo>
                  <a:lnTo>
                    <a:pt x="442" y="617"/>
                  </a:lnTo>
                  <a:lnTo>
                    <a:pt x="451" y="621"/>
                  </a:lnTo>
                  <a:lnTo>
                    <a:pt x="289" y="730"/>
                  </a:lnTo>
                  <a:close/>
                  <a:moveTo>
                    <a:pt x="567" y="531"/>
                  </a:moveTo>
                  <a:lnTo>
                    <a:pt x="552" y="554"/>
                  </a:lnTo>
                  <a:lnTo>
                    <a:pt x="530" y="569"/>
                  </a:lnTo>
                  <a:lnTo>
                    <a:pt x="530" y="569"/>
                  </a:lnTo>
                  <a:lnTo>
                    <a:pt x="519" y="572"/>
                  </a:lnTo>
                  <a:lnTo>
                    <a:pt x="508" y="573"/>
                  </a:lnTo>
                  <a:lnTo>
                    <a:pt x="508" y="573"/>
                  </a:lnTo>
                  <a:lnTo>
                    <a:pt x="496" y="571"/>
                  </a:lnTo>
                  <a:lnTo>
                    <a:pt x="484" y="568"/>
                  </a:lnTo>
                  <a:lnTo>
                    <a:pt x="473" y="562"/>
                  </a:lnTo>
                  <a:lnTo>
                    <a:pt x="463" y="554"/>
                  </a:lnTo>
                  <a:lnTo>
                    <a:pt x="463" y="554"/>
                  </a:lnTo>
                  <a:lnTo>
                    <a:pt x="456" y="544"/>
                  </a:lnTo>
                  <a:lnTo>
                    <a:pt x="449" y="533"/>
                  </a:lnTo>
                  <a:lnTo>
                    <a:pt x="446" y="521"/>
                  </a:lnTo>
                  <a:lnTo>
                    <a:pt x="445" y="509"/>
                  </a:lnTo>
                  <a:lnTo>
                    <a:pt x="445" y="509"/>
                  </a:lnTo>
                  <a:lnTo>
                    <a:pt x="446" y="498"/>
                  </a:lnTo>
                  <a:lnTo>
                    <a:pt x="448" y="487"/>
                  </a:lnTo>
                  <a:lnTo>
                    <a:pt x="463" y="465"/>
                  </a:lnTo>
                  <a:lnTo>
                    <a:pt x="486" y="450"/>
                  </a:lnTo>
                  <a:lnTo>
                    <a:pt x="486" y="450"/>
                  </a:lnTo>
                  <a:lnTo>
                    <a:pt x="495" y="447"/>
                  </a:lnTo>
                  <a:lnTo>
                    <a:pt x="503" y="446"/>
                  </a:lnTo>
                  <a:lnTo>
                    <a:pt x="513" y="446"/>
                  </a:lnTo>
                  <a:lnTo>
                    <a:pt x="521" y="447"/>
                  </a:lnTo>
                  <a:lnTo>
                    <a:pt x="530" y="450"/>
                  </a:lnTo>
                  <a:lnTo>
                    <a:pt x="539" y="453"/>
                  </a:lnTo>
                  <a:lnTo>
                    <a:pt x="546" y="458"/>
                  </a:lnTo>
                  <a:lnTo>
                    <a:pt x="554" y="463"/>
                  </a:lnTo>
                  <a:lnTo>
                    <a:pt x="554" y="463"/>
                  </a:lnTo>
                  <a:lnTo>
                    <a:pt x="561" y="473"/>
                  </a:lnTo>
                  <a:lnTo>
                    <a:pt x="567" y="485"/>
                  </a:lnTo>
                  <a:lnTo>
                    <a:pt x="571" y="497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1" y="520"/>
                  </a:lnTo>
                  <a:lnTo>
                    <a:pt x="567" y="531"/>
                  </a:lnTo>
                  <a:lnTo>
                    <a:pt x="567" y="531"/>
                  </a:lnTo>
                  <a:close/>
                  <a:moveTo>
                    <a:pt x="508" y="0"/>
                  </a:moveTo>
                  <a:lnTo>
                    <a:pt x="508" y="0"/>
                  </a:lnTo>
                  <a:lnTo>
                    <a:pt x="483" y="1"/>
                  </a:lnTo>
                  <a:lnTo>
                    <a:pt x="456" y="2"/>
                  </a:lnTo>
                  <a:lnTo>
                    <a:pt x="431" y="5"/>
                  </a:lnTo>
                  <a:lnTo>
                    <a:pt x="405" y="11"/>
                  </a:lnTo>
                  <a:lnTo>
                    <a:pt x="382" y="16"/>
                  </a:lnTo>
                  <a:lnTo>
                    <a:pt x="357" y="23"/>
                  </a:lnTo>
                  <a:lnTo>
                    <a:pt x="334" y="31"/>
                  </a:lnTo>
                  <a:lnTo>
                    <a:pt x="310" y="40"/>
                  </a:lnTo>
                  <a:lnTo>
                    <a:pt x="287" y="50"/>
                  </a:lnTo>
                  <a:lnTo>
                    <a:pt x="266" y="61"/>
                  </a:lnTo>
                  <a:lnTo>
                    <a:pt x="245" y="74"/>
                  </a:lnTo>
                  <a:lnTo>
                    <a:pt x="224" y="87"/>
                  </a:lnTo>
                  <a:lnTo>
                    <a:pt x="204" y="101"/>
                  </a:lnTo>
                  <a:lnTo>
                    <a:pt x="184" y="116"/>
                  </a:lnTo>
                  <a:lnTo>
                    <a:pt x="166" y="132"/>
                  </a:lnTo>
                  <a:lnTo>
                    <a:pt x="149" y="149"/>
                  </a:lnTo>
                  <a:lnTo>
                    <a:pt x="132" y="167"/>
                  </a:lnTo>
                  <a:lnTo>
                    <a:pt x="116" y="186"/>
                  </a:lnTo>
                  <a:lnTo>
                    <a:pt x="101" y="205"/>
                  </a:lnTo>
                  <a:lnTo>
                    <a:pt x="87" y="224"/>
                  </a:lnTo>
                  <a:lnTo>
                    <a:pt x="73" y="245"/>
                  </a:lnTo>
                  <a:lnTo>
                    <a:pt x="61" y="266"/>
                  </a:lnTo>
                  <a:lnTo>
                    <a:pt x="49" y="289"/>
                  </a:lnTo>
                  <a:lnTo>
                    <a:pt x="40" y="311"/>
                  </a:lnTo>
                  <a:lnTo>
                    <a:pt x="30" y="334"/>
                  </a:lnTo>
                  <a:lnTo>
                    <a:pt x="22" y="357"/>
                  </a:lnTo>
                  <a:lnTo>
                    <a:pt x="16" y="382"/>
                  </a:lnTo>
                  <a:lnTo>
                    <a:pt x="10" y="407"/>
                  </a:lnTo>
                  <a:lnTo>
                    <a:pt x="5" y="431"/>
                  </a:lnTo>
                  <a:lnTo>
                    <a:pt x="2" y="457"/>
                  </a:lnTo>
                  <a:lnTo>
                    <a:pt x="0" y="483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35"/>
                  </a:lnTo>
                  <a:lnTo>
                    <a:pt x="2" y="561"/>
                  </a:lnTo>
                  <a:lnTo>
                    <a:pt x="5" y="586"/>
                  </a:lnTo>
                  <a:lnTo>
                    <a:pt x="10" y="612"/>
                  </a:lnTo>
                  <a:lnTo>
                    <a:pt x="16" y="636"/>
                  </a:lnTo>
                  <a:lnTo>
                    <a:pt x="22" y="660"/>
                  </a:lnTo>
                  <a:lnTo>
                    <a:pt x="30" y="683"/>
                  </a:lnTo>
                  <a:lnTo>
                    <a:pt x="40" y="707"/>
                  </a:lnTo>
                  <a:lnTo>
                    <a:pt x="49" y="730"/>
                  </a:lnTo>
                  <a:lnTo>
                    <a:pt x="61" y="751"/>
                  </a:lnTo>
                  <a:lnTo>
                    <a:pt x="73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6" y="833"/>
                  </a:lnTo>
                  <a:lnTo>
                    <a:pt x="132" y="851"/>
                  </a:lnTo>
                  <a:lnTo>
                    <a:pt x="149" y="868"/>
                  </a:lnTo>
                  <a:lnTo>
                    <a:pt x="166" y="885"/>
                  </a:lnTo>
                  <a:lnTo>
                    <a:pt x="184" y="901"/>
                  </a:lnTo>
                  <a:lnTo>
                    <a:pt x="204" y="916"/>
                  </a:lnTo>
                  <a:lnTo>
                    <a:pt x="224" y="930"/>
                  </a:lnTo>
                  <a:lnTo>
                    <a:pt x="245" y="944"/>
                  </a:lnTo>
                  <a:lnTo>
                    <a:pt x="266" y="956"/>
                  </a:lnTo>
                  <a:lnTo>
                    <a:pt x="287" y="968"/>
                  </a:lnTo>
                  <a:lnTo>
                    <a:pt x="310" y="977"/>
                  </a:lnTo>
                  <a:lnTo>
                    <a:pt x="334" y="987"/>
                  </a:lnTo>
                  <a:lnTo>
                    <a:pt x="357" y="995"/>
                  </a:lnTo>
                  <a:lnTo>
                    <a:pt x="382" y="1002"/>
                  </a:lnTo>
                  <a:lnTo>
                    <a:pt x="405" y="1007"/>
                  </a:lnTo>
                  <a:lnTo>
                    <a:pt x="431" y="1012"/>
                  </a:lnTo>
                  <a:lnTo>
                    <a:pt x="456" y="1015"/>
                  </a:lnTo>
                  <a:lnTo>
                    <a:pt x="483" y="1017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34" y="1017"/>
                  </a:lnTo>
                  <a:lnTo>
                    <a:pt x="560" y="1015"/>
                  </a:lnTo>
                  <a:lnTo>
                    <a:pt x="586" y="1012"/>
                  </a:lnTo>
                  <a:lnTo>
                    <a:pt x="610" y="1007"/>
                  </a:lnTo>
                  <a:lnTo>
                    <a:pt x="635" y="1002"/>
                  </a:lnTo>
                  <a:lnTo>
                    <a:pt x="660" y="995"/>
                  </a:lnTo>
                  <a:lnTo>
                    <a:pt x="683" y="987"/>
                  </a:lnTo>
                  <a:lnTo>
                    <a:pt x="706" y="977"/>
                  </a:lnTo>
                  <a:lnTo>
                    <a:pt x="728" y="968"/>
                  </a:lnTo>
                  <a:lnTo>
                    <a:pt x="751" y="956"/>
                  </a:lnTo>
                  <a:lnTo>
                    <a:pt x="772" y="944"/>
                  </a:lnTo>
                  <a:lnTo>
                    <a:pt x="793" y="930"/>
                  </a:lnTo>
                  <a:lnTo>
                    <a:pt x="812" y="916"/>
                  </a:lnTo>
                  <a:lnTo>
                    <a:pt x="831" y="901"/>
                  </a:lnTo>
                  <a:lnTo>
                    <a:pt x="851" y="885"/>
                  </a:lnTo>
                  <a:lnTo>
                    <a:pt x="868" y="868"/>
                  </a:lnTo>
                  <a:lnTo>
                    <a:pt x="885" y="851"/>
                  </a:lnTo>
                  <a:lnTo>
                    <a:pt x="901" y="833"/>
                  </a:lnTo>
                  <a:lnTo>
                    <a:pt x="916" y="813"/>
                  </a:lnTo>
                  <a:lnTo>
                    <a:pt x="930" y="793"/>
                  </a:lnTo>
                  <a:lnTo>
                    <a:pt x="943" y="772"/>
                  </a:lnTo>
                  <a:lnTo>
                    <a:pt x="956" y="751"/>
                  </a:lnTo>
                  <a:lnTo>
                    <a:pt x="967" y="730"/>
                  </a:lnTo>
                  <a:lnTo>
                    <a:pt x="977" y="707"/>
                  </a:lnTo>
                  <a:lnTo>
                    <a:pt x="986" y="683"/>
                  </a:lnTo>
                  <a:lnTo>
                    <a:pt x="995" y="660"/>
                  </a:lnTo>
                  <a:lnTo>
                    <a:pt x="1001" y="636"/>
                  </a:lnTo>
                  <a:lnTo>
                    <a:pt x="1007" y="612"/>
                  </a:lnTo>
                  <a:lnTo>
                    <a:pt x="1012" y="586"/>
                  </a:lnTo>
                  <a:lnTo>
                    <a:pt x="1015" y="561"/>
                  </a:lnTo>
                  <a:lnTo>
                    <a:pt x="1017" y="535"/>
                  </a:lnTo>
                  <a:lnTo>
                    <a:pt x="1017" y="509"/>
                  </a:lnTo>
                  <a:lnTo>
                    <a:pt x="1017" y="509"/>
                  </a:lnTo>
                  <a:lnTo>
                    <a:pt x="1017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1" y="382"/>
                  </a:lnTo>
                  <a:lnTo>
                    <a:pt x="995" y="357"/>
                  </a:lnTo>
                  <a:lnTo>
                    <a:pt x="986" y="334"/>
                  </a:lnTo>
                  <a:lnTo>
                    <a:pt x="977" y="311"/>
                  </a:lnTo>
                  <a:lnTo>
                    <a:pt x="967" y="289"/>
                  </a:lnTo>
                  <a:lnTo>
                    <a:pt x="956" y="266"/>
                  </a:lnTo>
                  <a:lnTo>
                    <a:pt x="943" y="245"/>
                  </a:lnTo>
                  <a:lnTo>
                    <a:pt x="930" y="224"/>
                  </a:lnTo>
                  <a:lnTo>
                    <a:pt x="916" y="205"/>
                  </a:lnTo>
                  <a:lnTo>
                    <a:pt x="901" y="186"/>
                  </a:lnTo>
                  <a:lnTo>
                    <a:pt x="885" y="167"/>
                  </a:lnTo>
                  <a:lnTo>
                    <a:pt x="868" y="149"/>
                  </a:lnTo>
                  <a:lnTo>
                    <a:pt x="851" y="132"/>
                  </a:lnTo>
                  <a:lnTo>
                    <a:pt x="831" y="116"/>
                  </a:lnTo>
                  <a:lnTo>
                    <a:pt x="812" y="101"/>
                  </a:lnTo>
                  <a:lnTo>
                    <a:pt x="793" y="87"/>
                  </a:lnTo>
                  <a:lnTo>
                    <a:pt x="772" y="74"/>
                  </a:lnTo>
                  <a:lnTo>
                    <a:pt x="751" y="61"/>
                  </a:lnTo>
                  <a:lnTo>
                    <a:pt x="728" y="50"/>
                  </a:lnTo>
                  <a:lnTo>
                    <a:pt x="706" y="40"/>
                  </a:lnTo>
                  <a:lnTo>
                    <a:pt x="683" y="31"/>
                  </a:lnTo>
                  <a:lnTo>
                    <a:pt x="660" y="23"/>
                  </a:lnTo>
                  <a:lnTo>
                    <a:pt x="635" y="16"/>
                  </a:lnTo>
                  <a:lnTo>
                    <a:pt x="610" y="11"/>
                  </a:lnTo>
                  <a:lnTo>
                    <a:pt x="586" y="5"/>
                  </a:lnTo>
                  <a:lnTo>
                    <a:pt x="560" y="2"/>
                  </a:lnTo>
                  <a:lnTo>
                    <a:pt x="534" y="1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508" y="954"/>
                  </a:moveTo>
                  <a:lnTo>
                    <a:pt x="508" y="954"/>
                  </a:lnTo>
                  <a:lnTo>
                    <a:pt x="486" y="954"/>
                  </a:lnTo>
                  <a:lnTo>
                    <a:pt x="463" y="952"/>
                  </a:lnTo>
                  <a:lnTo>
                    <a:pt x="441" y="948"/>
                  </a:lnTo>
                  <a:lnTo>
                    <a:pt x="418" y="945"/>
                  </a:lnTo>
                  <a:lnTo>
                    <a:pt x="397" y="940"/>
                  </a:lnTo>
                  <a:lnTo>
                    <a:pt x="376" y="935"/>
                  </a:lnTo>
                  <a:lnTo>
                    <a:pt x="355" y="927"/>
                  </a:lnTo>
                  <a:lnTo>
                    <a:pt x="336" y="919"/>
                  </a:lnTo>
                  <a:lnTo>
                    <a:pt x="315" y="910"/>
                  </a:lnTo>
                  <a:lnTo>
                    <a:pt x="296" y="900"/>
                  </a:lnTo>
                  <a:lnTo>
                    <a:pt x="278" y="889"/>
                  </a:lnTo>
                  <a:lnTo>
                    <a:pt x="260" y="878"/>
                  </a:lnTo>
                  <a:lnTo>
                    <a:pt x="242" y="866"/>
                  </a:lnTo>
                  <a:lnTo>
                    <a:pt x="225" y="852"/>
                  </a:lnTo>
                  <a:lnTo>
                    <a:pt x="209" y="838"/>
                  </a:lnTo>
                  <a:lnTo>
                    <a:pt x="194" y="824"/>
                  </a:lnTo>
                  <a:lnTo>
                    <a:pt x="179" y="808"/>
                  </a:lnTo>
                  <a:lnTo>
                    <a:pt x="165" y="792"/>
                  </a:lnTo>
                  <a:lnTo>
                    <a:pt x="151" y="775"/>
                  </a:lnTo>
                  <a:lnTo>
                    <a:pt x="139" y="757"/>
                  </a:lnTo>
                  <a:lnTo>
                    <a:pt x="128" y="739"/>
                  </a:lnTo>
                  <a:lnTo>
                    <a:pt x="117" y="721"/>
                  </a:lnTo>
                  <a:lnTo>
                    <a:pt x="107" y="702"/>
                  </a:lnTo>
                  <a:lnTo>
                    <a:pt x="99" y="682"/>
                  </a:lnTo>
                  <a:lnTo>
                    <a:pt x="90" y="662"/>
                  </a:lnTo>
                  <a:lnTo>
                    <a:pt x="84" y="642"/>
                  </a:lnTo>
                  <a:lnTo>
                    <a:pt x="77" y="620"/>
                  </a:lnTo>
                  <a:lnTo>
                    <a:pt x="72" y="599"/>
                  </a:lnTo>
                  <a:lnTo>
                    <a:pt x="69" y="576"/>
                  </a:lnTo>
                  <a:lnTo>
                    <a:pt x="65" y="555"/>
                  </a:lnTo>
                  <a:lnTo>
                    <a:pt x="63" y="532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63" y="486"/>
                  </a:lnTo>
                  <a:lnTo>
                    <a:pt x="65" y="463"/>
                  </a:lnTo>
                  <a:lnTo>
                    <a:pt x="69" y="441"/>
                  </a:lnTo>
                  <a:lnTo>
                    <a:pt x="72" y="420"/>
                  </a:lnTo>
                  <a:lnTo>
                    <a:pt x="77" y="398"/>
                  </a:lnTo>
                  <a:lnTo>
                    <a:pt x="84" y="377"/>
                  </a:lnTo>
                  <a:lnTo>
                    <a:pt x="90" y="356"/>
                  </a:lnTo>
                  <a:lnTo>
                    <a:pt x="99" y="336"/>
                  </a:lnTo>
                  <a:lnTo>
                    <a:pt x="107" y="315"/>
                  </a:lnTo>
                  <a:lnTo>
                    <a:pt x="117" y="297"/>
                  </a:lnTo>
                  <a:lnTo>
                    <a:pt x="128" y="278"/>
                  </a:lnTo>
                  <a:lnTo>
                    <a:pt x="139" y="260"/>
                  </a:lnTo>
                  <a:lnTo>
                    <a:pt x="151" y="242"/>
                  </a:lnTo>
                  <a:lnTo>
                    <a:pt x="165" y="225"/>
                  </a:lnTo>
                  <a:lnTo>
                    <a:pt x="179" y="209"/>
                  </a:lnTo>
                  <a:lnTo>
                    <a:pt x="194" y="194"/>
                  </a:lnTo>
                  <a:lnTo>
                    <a:pt x="209" y="179"/>
                  </a:lnTo>
                  <a:lnTo>
                    <a:pt x="225" y="165"/>
                  </a:lnTo>
                  <a:lnTo>
                    <a:pt x="242" y="152"/>
                  </a:lnTo>
                  <a:lnTo>
                    <a:pt x="260" y="139"/>
                  </a:lnTo>
                  <a:lnTo>
                    <a:pt x="278" y="128"/>
                  </a:lnTo>
                  <a:lnTo>
                    <a:pt x="296" y="117"/>
                  </a:lnTo>
                  <a:lnTo>
                    <a:pt x="315" y="107"/>
                  </a:lnTo>
                  <a:lnTo>
                    <a:pt x="336" y="99"/>
                  </a:lnTo>
                  <a:lnTo>
                    <a:pt x="355" y="90"/>
                  </a:lnTo>
                  <a:lnTo>
                    <a:pt x="376" y="84"/>
                  </a:lnTo>
                  <a:lnTo>
                    <a:pt x="397" y="77"/>
                  </a:lnTo>
                  <a:lnTo>
                    <a:pt x="418" y="73"/>
                  </a:lnTo>
                  <a:lnTo>
                    <a:pt x="441" y="69"/>
                  </a:lnTo>
                  <a:lnTo>
                    <a:pt x="463" y="65"/>
                  </a:lnTo>
                  <a:lnTo>
                    <a:pt x="486" y="64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531" y="64"/>
                  </a:lnTo>
                  <a:lnTo>
                    <a:pt x="554" y="65"/>
                  </a:lnTo>
                  <a:lnTo>
                    <a:pt x="576" y="69"/>
                  </a:lnTo>
                  <a:lnTo>
                    <a:pt x="598" y="73"/>
                  </a:lnTo>
                  <a:lnTo>
                    <a:pt x="620" y="77"/>
                  </a:lnTo>
                  <a:lnTo>
                    <a:pt x="640" y="84"/>
                  </a:lnTo>
                  <a:lnTo>
                    <a:pt x="661" y="90"/>
                  </a:lnTo>
                  <a:lnTo>
                    <a:pt x="681" y="99"/>
                  </a:lnTo>
                  <a:lnTo>
                    <a:pt x="702" y="107"/>
                  </a:lnTo>
                  <a:lnTo>
                    <a:pt x="721" y="117"/>
                  </a:lnTo>
                  <a:lnTo>
                    <a:pt x="739" y="128"/>
                  </a:lnTo>
                  <a:lnTo>
                    <a:pt x="757" y="139"/>
                  </a:lnTo>
                  <a:lnTo>
                    <a:pt x="775" y="152"/>
                  </a:lnTo>
                  <a:lnTo>
                    <a:pt x="792" y="165"/>
                  </a:lnTo>
                  <a:lnTo>
                    <a:pt x="808" y="179"/>
                  </a:lnTo>
                  <a:lnTo>
                    <a:pt x="823" y="194"/>
                  </a:lnTo>
                  <a:lnTo>
                    <a:pt x="838" y="209"/>
                  </a:lnTo>
                  <a:lnTo>
                    <a:pt x="852" y="225"/>
                  </a:lnTo>
                  <a:lnTo>
                    <a:pt x="865" y="242"/>
                  </a:lnTo>
                  <a:lnTo>
                    <a:pt x="878" y="260"/>
                  </a:lnTo>
                  <a:lnTo>
                    <a:pt x="889" y="278"/>
                  </a:lnTo>
                  <a:lnTo>
                    <a:pt x="900" y="297"/>
                  </a:lnTo>
                  <a:lnTo>
                    <a:pt x="910" y="315"/>
                  </a:lnTo>
                  <a:lnTo>
                    <a:pt x="918" y="336"/>
                  </a:lnTo>
                  <a:lnTo>
                    <a:pt x="927" y="356"/>
                  </a:lnTo>
                  <a:lnTo>
                    <a:pt x="933" y="377"/>
                  </a:lnTo>
                  <a:lnTo>
                    <a:pt x="940" y="398"/>
                  </a:lnTo>
                  <a:lnTo>
                    <a:pt x="944" y="420"/>
                  </a:lnTo>
                  <a:lnTo>
                    <a:pt x="948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4" y="509"/>
                  </a:lnTo>
                  <a:lnTo>
                    <a:pt x="954" y="509"/>
                  </a:lnTo>
                  <a:lnTo>
                    <a:pt x="953" y="532"/>
                  </a:lnTo>
                  <a:lnTo>
                    <a:pt x="952" y="555"/>
                  </a:lnTo>
                  <a:lnTo>
                    <a:pt x="948" y="576"/>
                  </a:lnTo>
                  <a:lnTo>
                    <a:pt x="944" y="599"/>
                  </a:lnTo>
                  <a:lnTo>
                    <a:pt x="940" y="620"/>
                  </a:lnTo>
                  <a:lnTo>
                    <a:pt x="933" y="642"/>
                  </a:lnTo>
                  <a:lnTo>
                    <a:pt x="927" y="662"/>
                  </a:lnTo>
                  <a:lnTo>
                    <a:pt x="918" y="682"/>
                  </a:lnTo>
                  <a:lnTo>
                    <a:pt x="910" y="702"/>
                  </a:lnTo>
                  <a:lnTo>
                    <a:pt x="900" y="721"/>
                  </a:lnTo>
                  <a:lnTo>
                    <a:pt x="889" y="739"/>
                  </a:lnTo>
                  <a:lnTo>
                    <a:pt x="878" y="757"/>
                  </a:lnTo>
                  <a:lnTo>
                    <a:pt x="865" y="775"/>
                  </a:lnTo>
                  <a:lnTo>
                    <a:pt x="852" y="792"/>
                  </a:lnTo>
                  <a:lnTo>
                    <a:pt x="838" y="808"/>
                  </a:lnTo>
                  <a:lnTo>
                    <a:pt x="823" y="824"/>
                  </a:lnTo>
                  <a:lnTo>
                    <a:pt x="808" y="838"/>
                  </a:lnTo>
                  <a:lnTo>
                    <a:pt x="792" y="852"/>
                  </a:lnTo>
                  <a:lnTo>
                    <a:pt x="775" y="866"/>
                  </a:lnTo>
                  <a:lnTo>
                    <a:pt x="757" y="878"/>
                  </a:lnTo>
                  <a:lnTo>
                    <a:pt x="739" y="889"/>
                  </a:lnTo>
                  <a:lnTo>
                    <a:pt x="721" y="900"/>
                  </a:lnTo>
                  <a:lnTo>
                    <a:pt x="702" y="910"/>
                  </a:lnTo>
                  <a:lnTo>
                    <a:pt x="681" y="919"/>
                  </a:lnTo>
                  <a:lnTo>
                    <a:pt x="661" y="927"/>
                  </a:lnTo>
                  <a:lnTo>
                    <a:pt x="640" y="935"/>
                  </a:lnTo>
                  <a:lnTo>
                    <a:pt x="620" y="940"/>
                  </a:lnTo>
                  <a:lnTo>
                    <a:pt x="598" y="945"/>
                  </a:lnTo>
                  <a:lnTo>
                    <a:pt x="576" y="948"/>
                  </a:lnTo>
                  <a:lnTo>
                    <a:pt x="554" y="952"/>
                  </a:lnTo>
                  <a:lnTo>
                    <a:pt x="531" y="954"/>
                  </a:lnTo>
                  <a:lnTo>
                    <a:pt x="508" y="954"/>
                  </a:lnTo>
                  <a:lnTo>
                    <a:pt x="508" y="954"/>
                  </a:lnTo>
                  <a:close/>
                  <a:moveTo>
                    <a:pt x="508" y="191"/>
                  </a:moveTo>
                  <a:lnTo>
                    <a:pt x="508" y="191"/>
                  </a:lnTo>
                  <a:lnTo>
                    <a:pt x="515" y="190"/>
                  </a:lnTo>
                  <a:lnTo>
                    <a:pt x="520" y="188"/>
                  </a:lnTo>
                  <a:lnTo>
                    <a:pt x="526" y="186"/>
                  </a:lnTo>
                  <a:lnTo>
                    <a:pt x="531" y="181"/>
                  </a:lnTo>
                  <a:lnTo>
                    <a:pt x="534" y="177"/>
                  </a:lnTo>
                  <a:lnTo>
                    <a:pt x="537" y="172"/>
                  </a:lnTo>
                  <a:lnTo>
                    <a:pt x="540" y="165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0" y="152"/>
                  </a:lnTo>
                  <a:lnTo>
                    <a:pt x="537" y="147"/>
                  </a:lnTo>
                  <a:lnTo>
                    <a:pt x="534" y="142"/>
                  </a:lnTo>
                  <a:lnTo>
                    <a:pt x="531" y="136"/>
                  </a:lnTo>
                  <a:lnTo>
                    <a:pt x="526" y="133"/>
                  </a:lnTo>
                  <a:lnTo>
                    <a:pt x="520" y="130"/>
                  </a:lnTo>
                  <a:lnTo>
                    <a:pt x="515" y="128"/>
                  </a:lnTo>
                  <a:lnTo>
                    <a:pt x="508" y="128"/>
                  </a:lnTo>
                  <a:lnTo>
                    <a:pt x="508" y="128"/>
                  </a:lnTo>
                  <a:lnTo>
                    <a:pt x="502" y="128"/>
                  </a:lnTo>
                  <a:lnTo>
                    <a:pt x="496" y="130"/>
                  </a:lnTo>
                  <a:lnTo>
                    <a:pt x="490" y="133"/>
                  </a:lnTo>
                  <a:lnTo>
                    <a:pt x="486" y="136"/>
                  </a:lnTo>
                  <a:lnTo>
                    <a:pt x="482" y="142"/>
                  </a:lnTo>
                  <a:lnTo>
                    <a:pt x="479" y="147"/>
                  </a:lnTo>
                  <a:lnTo>
                    <a:pt x="477" y="152"/>
                  </a:lnTo>
                  <a:lnTo>
                    <a:pt x="476" y="159"/>
                  </a:lnTo>
                  <a:lnTo>
                    <a:pt x="476" y="159"/>
                  </a:lnTo>
                  <a:lnTo>
                    <a:pt x="477" y="165"/>
                  </a:lnTo>
                  <a:lnTo>
                    <a:pt x="479" y="172"/>
                  </a:lnTo>
                  <a:lnTo>
                    <a:pt x="482" y="177"/>
                  </a:lnTo>
                  <a:lnTo>
                    <a:pt x="486" y="181"/>
                  </a:lnTo>
                  <a:lnTo>
                    <a:pt x="490" y="186"/>
                  </a:lnTo>
                  <a:lnTo>
                    <a:pt x="496" y="188"/>
                  </a:lnTo>
                  <a:lnTo>
                    <a:pt x="502" y="190"/>
                  </a:lnTo>
                  <a:lnTo>
                    <a:pt x="508" y="191"/>
                  </a:lnTo>
                  <a:lnTo>
                    <a:pt x="508" y="191"/>
                  </a:lnTo>
                  <a:close/>
                  <a:moveTo>
                    <a:pt x="508" y="827"/>
                  </a:moveTo>
                  <a:lnTo>
                    <a:pt x="508" y="827"/>
                  </a:lnTo>
                  <a:lnTo>
                    <a:pt x="502" y="827"/>
                  </a:lnTo>
                  <a:lnTo>
                    <a:pt x="496" y="829"/>
                  </a:lnTo>
                  <a:lnTo>
                    <a:pt x="490" y="833"/>
                  </a:lnTo>
                  <a:lnTo>
                    <a:pt x="486" y="836"/>
                  </a:lnTo>
                  <a:lnTo>
                    <a:pt x="482" y="841"/>
                  </a:lnTo>
                  <a:lnTo>
                    <a:pt x="479" y="847"/>
                  </a:lnTo>
                  <a:lnTo>
                    <a:pt x="477" y="852"/>
                  </a:lnTo>
                  <a:lnTo>
                    <a:pt x="476" y="858"/>
                  </a:lnTo>
                  <a:lnTo>
                    <a:pt x="476" y="858"/>
                  </a:lnTo>
                  <a:lnTo>
                    <a:pt x="477" y="865"/>
                  </a:lnTo>
                  <a:lnTo>
                    <a:pt x="479" y="871"/>
                  </a:lnTo>
                  <a:lnTo>
                    <a:pt x="482" y="877"/>
                  </a:lnTo>
                  <a:lnTo>
                    <a:pt x="486" y="881"/>
                  </a:lnTo>
                  <a:lnTo>
                    <a:pt x="490" y="885"/>
                  </a:lnTo>
                  <a:lnTo>
                    <a:pt x="496" y="888"/>
                  </a:lnTo>
                  <a:lnTo>
                    <a:pt x="502" y="889"/>
                  </a:lnTo>
                  <a:lnTo>
                    <a:pt x="508" y="891"/>
                  </a:lnTo>
                  <a:lnTo>
                    <a:pt x="508" y="891"/>
                  </a:lnTo>
                  <a:lnTo>
                    <a:pt x="515" y="889"/>
                  </a:lnTo>
                  <a:lnTo>
                    <a:pt x="520" y="888"/>
                  </a:lnTo>
                  <a:lnTo>
                    <a:pt x="526" y="885"/>
                  </a:lnTo>
                  <a:lnTo>
                    <a:pt x="531" y="881"/>
                  </a:lnTo>
                  <a:lnTo>
                    <a:pt x="534" y="877"/>
                  </a:lnTo>
                  <a:lnTo>
                    <a:pt x="537" y="871"/>
                  </a:lnTo>
                  <a:lnTo>
                    <a:pt x="540" y="865"/>
                  </a:lnTo>
                  <a:lnTo>
                    <a:pt x="541" y="858"/>
                  </a:lnTo>
                  <a:lnTo>
                    <a:pt x="541" y="858"/>
                  </a:lnTo>
                  <a:lnTo>
                    <a:pt x="540" y="852"/>
                  </a:lnTo>
                  <a:lnTo>
                    <a:pt x="537" y="847"/>
                  </a:lnTo>
                  <a:lnTo>
                    <a:pt x="534" y="841"/>
                  </a:lnTo>
                  <a:lnTo>
                    <a:pt x="531" y="836"/>
                  </a:lnTo>
                  <a:lnTo>
                    <a:pt x="526" y="833"/>
                  </a:lnTo>
                  <a:lnTo>
                    <a:pt x="520" y="829"/>
                  </a:lnTo>
                  <a:lnTo>
                    <a:pt x="515" y="827"/>
                  </a:lnTo>
                  <a:lnTo>
                    <a:pt x="508" y="827"/>
                  </a:lnTo>
                  <a:lnTo>
                    <a:pt x="508" y="827"/>
                  </a:lnTo>
                  <a:close/>
                  <a:moveTo>
                    <a:pt x="858" y="477"/>
                  </a:moveTo>
                  <a:lnTo>
                    <a:pt x="858" y="477"/>
                  </a:lnTo>
                  <a:lnTo>
                    <a:pt x="852" y="477"/>
                  </a:lnTo>
                  <a:lnTo>
                    <a:pt x="845" y="480"/>
                  </a:lnTo>
                  <a:lnTo>
                    <a:pt x="840" y="483"/>
                  </a:lnTo>
                  <a:lnTo>
                    <a:pt x="836" y="486"/>
                  </a:lnTo>
                  <a:lnTo>
                    <a:pt x="831" y="491"/>
                  </a:lnTo>
                  <a:lnTo>
                    <a:pt x="829" y="497"/>
                  </a:lnTo>
                  <a:lnTo>
                    <a:pt x="827" y="502"/>
                  </a:lnTo>
                  <a:lnTo>
                    <a:pt x="826" y="509"/>
                  </a:lnTo>
                  <a:lnTo>
                    <a:pt x="826" y="509"/>
                  </a:lnTo>
                  <a:lnTo>
                    <a:pt x="827" y="515"/>
                  </a:lnTo>
                  <a:lnTo>
                    <a:pt x="829" y="521"/>
                  </a:lnTo>
                  <a:lnTo>
                    <a:pt x="831" y="527"/>
                  </a:lnTo>
                  <a:lnTo>
                    <a:pt x="836" y="531"/>
                  </a:lnTo>
                  <a:lnTo>
                    <a:pt x="840" y="535"/>
                  </a:lnTo>
                  <a:lnTo>
                    <a:pt x="845" y="539"/>
                  </a:lnTo>
                  <a:lnTo>
                    <a:pt x="852" y="540"/>
                  </a:lnTo>
                  <a:lnTo>
                    <a:pt x="858" y="541"/>
                  </a:lnTo>
                  <a:lnTo>
                    <a:pt x="858" y="541"/>
                  </a:lnTo>
                  <a:lnTo>
                    <a:pt x="865" y="540"/>
                  </a:lnTo>
                  <a:lnTo>
                    <a:pt x="871" y="539"/>
                  </a:lnTo>
                  <a:lnTo>
                    <a:pt x="876" y="535"/>
                  </a:lnTo>
                  <a:lnTo>
                    <a:pt x="881" y="531"/>
                  </a:lnTo>
                  <a:lnTo>
                    <a:pt x="885" y="527"/>
                  </a:lnTo>
                  <a:lnTo>
                    <a:pt x="887" y="521"/>
                  </a:lnTo>
                  <a:lnTo>
                    <a:pt x="889" y="515"/>
                  </a:lnTo>
                  <a:lnTo>
                    <a:pt x="890" y="509"/>
                  </a:lnTo>
                  <a:lnTo>
                    <a:pt x="890" y="509"/>
                  </a:lnTo>
                  <a:lnTo>
                    <a:pt x="889" y="502"/>
                  </a:lnTo>
                  <a:lnTo>
                    <a:pt x="887" y="497"/>
                  </a:lnTo>
                  <a:lnTo>
                    <a:pt x="885" y="491"/>
                  </a:lnTo>
                  <a:lnTo>
                    <a:pt x="881" y="486"/>
                  </a:lnTo>
                  <a:lnTo>
                    <a:pt x="876" y="483"/>
                  </a:lnTo>
                  <a:lnTo>
                    <a:pt x="871" y="480"/>
                  </a:lnTo>
                  <a:lnTo>
                    <a:pt x="865" y="477"/>
                  </a:lnTo>
                  <a:lnTo>
                    <a:pt x="858" y="477"/>
                  </a:lnTo>
                  <a:lnTo>
                    <a:pt x="858" y="477"/>
                  </a:lnTo>
                  <a:close/>
                  <a:moveTo>
                    <a:pt x="159" y="477"/>
                  </a:moveTo>
                  <a:lnTo>
                    <a:pt x="159" y="477"/>
                  </a:lnTo>
                  <a:lnTo>
                    <a:pt x="152" y="477"/>
                  </a:lnTo>
                  <a:lnTo>
                    <a:pt x="146" y="480"/>
                  </a:lnTo>
                  <a:lnTo>
                    <a:pt x="140" y="483"/>
                  </a:lnTo>
                  <a:lnTo>
                    <a:pt x="136" y="486"/>
                  </a:lnTo>
                  <a:lnTo>
                    <a:pt x="132" y="491"/>
                  </a:lnTo>
                  <a:lnTo>
                    <a:pt x="130" y="497"/>
                  </a:lnTo>
                  <a:lnTo>
                    <a:pt x="128" y="502"/>
                  </a:lnTo>
                  <a:lnTo>
                    <a:pt x="126" y="509"/>
                  </a:lnTo>
                  <a:lnTo>
                    <a:pt x="126" y="509"/>
                  </a:lnTo>
                  <a:lnTo>
                    <a:pt x="128" y="515"/>
                  </a:lnTo>
                  <a:lnTo>
                    <a:pt x="130" y="521"/>
                  </a:lnTo>
                  <a:lnTo>
                    <a:pt x="132" y="527"/>
                  </a:lnTo>
                  <a:lnTo>
                    <a:pt x="136" y="531"/>
                  </a:lnTo>
                  <a:lnTo>
                    <a:pt x="140" y="535"/>
                  </a:lnTo>
                  <a:lnTo>
                    <a:pt x="146" y="539"/>
                  </a:lnTo>
                  <a:lnTo>
                    <a:pt x="152" y="540"/>
                  </a:lnTo>
                  <a:lnTo>
                    <a:pt x="159" y="541"/>
                  </a:lnTo>
                  <a:lnTo>
                    <a:pt x="159" y="541"/>
                  </a:lnTo>
                  <a:lnTo>
                    <a:pt x="165" y="540"/>
                  </a:lnTo>
                  <a:lnTo>
                    <a:pt x="170" y="539"/>
                  </a:lnTo>
                  <a:lnTo>
                    <a:pt x="176" y="535"/>
                  </a:lnTo>
                  <a:lnTo>
                    <a:pt x="181" y="531"/>
                  </a:lnTo>
                  <a:lnTo>
                    <a:pt x="184" y="527"/>
                  </a:lnTo>
                  <a:lnTo>
                    <a:pt x="188" y="521"/>
                  </a:lnTo>
                  <a:lnTo>
                    <a:pt x="190" y="515"/>
                  </a:lnTo>
                  <a:lnTo>
                    <a:pt x="190" y="509"/>
                  </a:lnTo>
                  <a:lnTo>
                    <a:pt x="190" y="509"/>
                  </a:lnTo>
                  <a:lnTo>
                    <a:pt x="190" y="502"/>
                  </a:lnTo>
                  <a:lnTo>
                    <a:pt x="188" y="497"/>
                  </a:lnTo>
                  <a:lnTo>
                    <a:pt x="184" y="491"/>
                  </a:lnTo>
                  <a:lnTo>
                    <a:pt x="181" y="486"/>
                  </a:lnTo>
                  <a:lnTo>
                    <a:pt x="176" y="483"/>
                  </a:lnTo>
                  <a:lnTo>
                    <a:pt x="170" y="480"/>
                  </a:lnTo>
                  <a:lnTo>
                    <a:pt x="165" y="477"/>
                  </a:lnTo>
                  <a:lnTo>
                    <a:pt x="159" y="477"/>
                  </a:lnTo>
                  <a:lnTo>
                    <a:pt x="159" y="477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cs typeface="+mn-ea"/>
                <a:sym typeface="+mn-lt"/>
              </a:endParaRP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649E60EE-A715-432B-9BDD-BDD540A7197E}"/>
              </a:ext>
            </a:extLst>
          </p:cNvPr>
          <p:cNvSpPr txBox="1"/>
          <p:nvPr/>
        </p:nvSpPr>
        <p:spPr>
          <a:xfrm>
            <a:off x="7553241" y="2082075"/>
            <a:ext cx="305827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l">
              <a:defRPr/>
            </a:pPr>
            <a:r>
              <a:rPr lang="vi-VN" altLang="zh-CN" sz="2000" b="0" spc="600" noProof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ea"/>
                <a:sym typeface="+mn-lt"/>
              </a:rPr>
              <a:t>Biến, kiểu dữ liệu,toán tử</a:t>
            </a:r>
            <a:endParaRPr kumimoji="0" lang="zh-CN" altLang="en-US" sz="2000" b="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n-ea"/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C450039-361F-46FE-B0B4-889358A73D69}"/>
              </a:ext>
            </a:extLst>
          </p:cNvPr>
          <p:cNvSpPr txBox="1"/>
          <p:nvPr/>
        </p:nvSpPr>
        <p:spPr>
          <a:xfrm>
            <a:off x="7522762" y="3542633"/>
            <a:ext cx="305827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l">
              <a:defRPr/>
            </a:pPr>
            <a:r>
              <a:rPr kumimoji="0" lang="vi-VN" altLang="zh-CN" sz="2000" b="0" i="0" u="none" strike="noStrike" kern="1200" cap="all" spc="60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ea"/>
                <a:sym typeface="+mn-lt"/>
              </a:rPr>
              <a:t>Vòng lặp if,swich case</a:t>
            </a:r>
            <a:endParaRPr kumimoji="0" lang="zh-CN" altLang="en-US" sz="2000" b="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n-ea"/>
              <a:cs typeface="+mn-ea"/>
              <a:sym typeface="+mn-lt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24BAE74-2B04-4277-B530-BC60860E8684}"/>
              </a:ext>
            </a:extLst>
          </p:cNvPr>
          <p:cNvSpPr txBox="1"/>
          <p:nvPr/>
        </p:nvSpPr>
        <p:spPr>
          <a:xfrm>
            <a:off x="7553242" y="5003191"/>
            <a:ext cx="393274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l">
              <a:defRPr/>
            </a:pPr>
            <a:r>
              <a:rPr kumimoji="0" lang="vi-VN" altLang="zh-CN" sz="2000" b="0" i="0" u="none" strike="noStrike" kern="1200" cap="all" spc="60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ea"/>
                <a:sym typeface="+mn-lt"/>
              </a:rPr>
              <a:t>Bắt sự kiện,oop(class)</a:t>
            </a:r>
            <a:endParaRPr kumimoji="0" lang="zh-CN" altLang="en-US" sz="2000" b="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8853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250"/>
                            </p:stCondLst>
                            <p:childTnLst>
                              <p:par>
                                <p:cTn id="5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5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0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9" grpId="0"/>
      <p:bldP spid="45" grpId="0"/>
      <p:bldP spid="47" grpId="0"/>
      <p:bldP spid="4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356DC809-96D7-4DDD-BA7E-7AE8F7783E16}"/>
              </a:ext>
            </a:extLst>
          </p:cNvPr>
          <p:cNvSpPr/>
          <p:nvPr/>
        </p:nvSpPr>
        <p:spPr>
          <a:xfrm>
            <a:off x="465221" y="417094"/>
            <a:ext cx="465221" cy="465221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j-lt"/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70A44E5-3CD4-4A08-A0CD-618D04D79A40}"/>
              </a:ext>
            </a:extLst>
          </p:cNvPr>
          <p:cNvSpPr/>
          <p:nvPr/>
        </p:nvSpPr>
        <p:spPr>
          <a:xfrm>
            <a:off x="9821300" y="3624585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DD03333-1868-49B8-89A8-C502A4EC18F3}"/>
              </a:ext>
            </a:extLst>
          </p:cNvPr>
          <p:cNvSpPr txBox="1"/>
          <p:nvPr/>
        </p:nvSpPr>
        <p:spPr>
          <a:xfrm>
            <a:off x="1269667" y="205961"/>
            <a:ext cx="2388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rPr>
              <a:t>Part </a:t>
            </a:r>
            <a:r>
              <a:rPr lang="tr-TR" altLang="zh-CN" sz="4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rPr>
              <a:t>Four</a:t>
            </a:r>
            <a:endParaRPr lang="en-US" altLang="zh-CN" sz="4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+mn-ea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A8DD4BB-51C7-4C0B-81C4-F1B066DB113D}"/>
              </a:ext>
            </a:extLst>
          </p:cNvPr>
          <p:cNvGrpSpPr/>
          <p:nvPr/>
        </p:nvGrpSpPr>
        <p:grpSpPr>
          <a:xfrm>
            <a:off x="1882813" y="2027836"/>
            <a:ext cx="3272128" cy="3272128"/>
            <a:chOff x="1269667" y="1823914"/>
            <a:chExt cx="4093043" cy="4093043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03542460-5FFA-469E-BC92-40A91DA1B964}"/>
                </a:ext>
              </a:extLst>
            </p:cNvPr>
            <p:cNvSpPr/>
            <p:nvPr/>
          </p:nvSpPr>
          <p:spPr>
            <a:xfrm>
              <a:off x="1530950" y="2759518"/>
              <a:ext cx="2221834" cy="222183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lt"/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098EAFD0-5228-4051-B8BE-C549502A83FC}"/>
                </a:ext>
              </a:extLst>
            </p:cNvPr>
            <p:cNvSpPr/>
            <p:nvPr/>
          </p:nvSpPr>
          <p:spPr>
            <a:xfrm>
              <a:off x="1269667" y="1823914"/>
              <a:ext cx="4093043" cy="4093043"/>
            </a:xfrm>
            <a:prstGeom prst="ellipse">
              <a:avLst/>
            </a:prstGeom>
            <a:noFill/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lt"/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2553F943-7E5E-4A56-B451-0160855CD2F9}"/>
              </a:ext>
            </a:extLst>
          </p:cNvPr>
          <p:cNvSpPr/>
          <p:nvPr/>
        </p:nvSpPr>
        <p:spPr>
          <a:xfrm>
            <a:off x="4646531" y="2457166"/>
            <a:ext cx="6953798" cy="1223412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vi-VN" altLang="zh-CN" sz="7500" b="1" spc="225" dirty="0" smtClean="0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Demo game</a:t>
            </a:r>
            <a:endParaRPr lang="tr-TR" altLang="zh-CN" sz="7500" b="1" spc="225" dirty="0">
              <a:solidFill>
                <a:srgbClr val="292929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78984A5-F46A-499C-BB67-5E5FBC7EBD3A}"/>
              </a:ext>
            </a:extLst>
          </p:cNvPr>
          <p:cNvSpPr txBox="1"/>
          <p:nvPr/>
        </p:nvSpPr>
        <p:spPr>
          <a:xfrm>
            <a:off x="2037201" y="2959188"/>
            <a:ext cx="18307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9093348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1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>
            <a:extLst>
              <a:ext uri="{FF2B5EF4-FFF2-40B4-BE49-F238E27FC236}">
                <a16:creationId xmlns:a16="http://schemas.microsoft.com/office/drawing/2014/main" id="{B01F0EC7-3F57-4D64-9621-7496AA9C26B5}"/>
              </a:ext>
            </a:extLst>
          </p:cNvPr>
          <p:cNvSpPr/>
          <p:nvPr/>
        </p:nvSpPr>
        <p:spPr>
          <a:xfrm>
            <a:off x="465221" y="417094"/>
            <a:ext cx="465221" cy="465221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j-lt"/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1B4E00B-A59F-40B7-AE12-5CA474CE7727}"/>
              </a:ext>
            </a:extLst>
          </p:cNvPr>
          <p:cNvSpPr/>
          <p:nvPr/>
        </p:nvSpPr>
        <p:spPr>
          <a:xfrm>
            <a:off x="3006189" y="2318083"/>
            <a:ext cx="2221834" cy="222183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76422D18-37EE-4390-A0D0-947CB31C5CD6}"/>
              </a:ext>
            </a:extLst>
          </p:cNvPr>
          <p:cNvSpPr/>
          <p:nvPr/>
        </p:nvSpPr>
        <p:spPr>
          <a:xfrm>
            <a:off x="9228795" y="3200400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95759E0-70EB-4F31-9979-C48DF9140050}"/>
              </a:ext>
            </a:extLst>
          </p:cNvPr>
          <p:cNvSpPr/>
          <p:nvPr/>
        </p:nvSpPr>
        <p:spPr>
          <a:xfrm>
            <a:off x="2744906" y="1382479"/>
            <a:ext cx="4093043" cy="409304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591864EC-35EA-453D-9310-AB7341C7C344}"/>
              </a:ext>
            </a:extLst>
          </p:cNvPr>
          <p:cNvSpPr/>
          <p:nvPr/>
        </p:nvSpPr>
        <p:spPr>
          <a:xfrm>
            <a:off x="1956935" y="3533827"/>
            <a:ext cx="224588" cy="224588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j-lt"/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9E665AE-D1F7-4530-A01D-8118F2016433}"/>
              </a:ext>
            </a:extLst>
          </p:cNvPr>
          <p:cNvSpPr/>
          <p:nvPr/>
        </p:nvSpPr>
        <p:spPr>
          <a:xfrm>
            <a:off x="2483675" y="3037537"/>
            <a:ext cx="7686693" cy="99257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vi-VN" altLang="zh-CN" sz="6000" b="1" spc="225" dirty="0" smtClean="0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Thank for listening</a:t>
            </a:r>
            <a:endParaRPr sz="6000" b="1" spc="225" dirty="0">
              <a:solidFill>
                <a:srgbClr val="292929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3D0AFB9-F1B4-4D05-90D6-2624EA97AAB8}"/>
              </a:ext>
            </a:extLst>
          </p:cNvPr>
          <p:cNvSpPr/>
          <p:nvPr/>
        </p:nvSpPr>
        <p:spPr>
          <a:xfrm flipH="1">
            <a:off x="11311281" y="810323"/>
            <a:ext cx="415498" cy="1841541"/>
          </a:xfrm>
          <a:prstGeom prst="rect">
            <a:avLst/>
          </a:prstGeom>
        </p:spPr>
        <p:txBody>
          <a:bodyPr vert="eaVert" wrap="square" lIns="68580" tIns="34290" rIns="68580" bIns="34290">
            <a:spAutoFit/>
          </a:bodyPr>
          <a:lstStyle/>
          <a:p>
            <a:pPr>
              <a:defRPr/>
            </a:pPr>
            <a:r>
              <a:rPr lang="en-US" altLang="zh-CN" spc="225" dirty="0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WORK PLAN</a:t>
            </a:r>
            <a:endParaRPr spc="225" dirty="0">
              <a:solidFill>
                <a:srgbClr val="292929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F7FF11B-ECA5-40B5-BE3B-8C91AA621702}"/>
              </a:ext>
            </a:extLst>
          </p:cNvPr>
          <p:cNvSpPr/>
          <p:nvPr/>
        </p:nvSpPr>
        <p:spPr>
          <a:xfrm flipH="1">
            <a:off x="11342435" y="5016459"/>
            <a:ext cx="353943" cy="1841541"/>
          </a:xfrm>
          <a:prstGeom prst="rect">
            <a:avLst/>
          </a:prstGeom>
        </p:spPr>
        <p:txBody>
          <a:bodyPr vert="eaVert" wrap="square" lIns="68580" tIns="34290" rIns="68580" bIns="34290">
            <a:spAutoFit/>
          </a:bodyPr>
          <a:lstStyle/>
          <a:p>
            <a:pPr>
              <a:defRPr/>
            </a:pPr>
            <a:r>
              <a:rPr lang="en-US" altLang="zh-CN" sz="1400" spc="225" dirty="0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WORK PLAN</a:t>
            </a:r>
            <a:endParaRPr sz="1400" spc="225" dirty="0">
              <a:solidFill>
                <a:srgbClr val="292929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00EFA96-0182-425D-BCA4-E63B2E97FADD}"/>
              </a:ext>
            </a:extLst>
          </p:cNvPr>
          <p:cNvSpPr/>
          <p:nvPr/>
        </p:nvSpPr>
        <p:spPr>
          <a:xfrm flipH="1">
            <a:off x="11469292" y="6256421"/>
            <a:ext cx="97066" cy="60157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cs typeface="+mn-ea"/>
              <a:sym typeface="+mn-lt"/>
            </a:endParaRPr>
          </a:p>
        </p:txBody>
      </p:sp>
      <p:sp>
        <p:nvSpPr>
          <p:cNvPr id="12" name="矩形 12">
            <a:extLst>
              <a:ext uri="{FF2B5EF4-FFF2-40B4-BE49-F238E27FC236}">
                <a16:creationId xmlns:a16="http://schemas.microsoft.com/office/drawing/2014/main" id="{89C121E4-BA02-924D-9699-BFAB191E96DE}"/>
              </a:ext>
            </a:extLst>
          </p:cNvPr>
          <p:cNvSpPr/>
          <p:nvPr/>
        </p:nvSpPr>
        <p:spPr>
          <a:xfrm>
            <a:off x="7294418" y="6098685"/>
            <a:ext cx="3642523" cy="31547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dist">
              <a:defRPr/>
            </a:pPr>
            <a:r>
              <a:rPr lang="tr-TR" altLang="zh-CN" sz="1600" i="1" spc="225" dirty="0">
                <a:solidFill>
                  <a:srgbClr val="292929"/>
                </a:solidFill>
                <a:latin typeface="+mj-lt"/>
                <a:cs typeface="+mn-ea"/>
                <a:sym typeface="+mn-lt"/>
              </a:rPr>
              <a:t>www.freepptbackgrounds.net</a:t>
            </a:r>
            <a:endParaRPr sz="1600" i="1" spc="225" dirty="0">
              <a:solidFill>
                <a:srgbClr val="292929"/>
              </a:solidFill>
              <a:latin typeface="+mj-lt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7730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1" grpId="0"/>
      <p:bldP spid="14" grpId="0"/>
      <p:bldP spid="15" grpId="0"/>
      <p:bldP spid="16" grpId="0" animBg="1"/>
      <p:bldP spid="1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述职"/>
</p:tagLst>
</file>

<file path=ppt/theme/theme1.xml><?xml version="1.0" encoding="utf-8"?>
<a:theme xmlns:a="http://schemas.openxmlformats.org/drawingml/2006/main" name="Start Up Corporation Template - Freepptbackgrounds.ne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tantia-Franklin Gothic Book">
      <a:majorFont>
        <a:latin typeface="Constantia" panose="02030602050306030303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97</Words>
  <Application>Microsoft Office PowerPoint</Application>
  <PresentationFormat>Widescreen</PresentationFormat>
  <Paragraphs>44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宋体</vt:lpstr>
      <vt:lpstr>Arial</vt:lpstr>
      <vt:lpstr>Constantia</vt:lpstr>
      <vt:lpstr>等线</vt:lpstr>
      <vt:lpstr>Franklin Gothic Book</vt:lpstr>
      <vt:lpstr>华文楷体</vt:lpstr>
      <vt:lpstr>华文新魏</vt:lpstr>
      <vt:lpstr>Tahoma</vt:lpstr>
      <vt:lpstr>Times New Roman</vt:lpstr>
      <vt:lpstr>方正粗谭黑简体</vt:lpstr>
      <vt:lpstr>Start Up Corporation Template - Freepptbackgrounds.net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Freepptbackgrounds.net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Start Up Corporation Template</dc:title>
  <dc:subject>Powerpoint Templates</dc:subject>
  <dc:creator>Freepptbackgrounds.net</dc:creator>
  <cp:keywords>Start Up Corporation Template</cp:keywords>
  <dc:description>Start Up Corporation Template
www.freepptbackgrounds.net/</dc:description>
  <cp:lastModifiedBy>LENOVO</cp:lastModifiedBy>
  <cp:revision>94</cp:revision>
  <dcterms:created xsi:type="dcterms:W3CDTF">2019-06-11T09:29:47Z</dcterms:created>
  <dcterms:modified xsi:type="dcterms:W3CDTF">2022-04-04T04:24:38Z</dcterms:modified>
  <cp:category/>
</cp:coreProperties>
</file>

<file path=docProps/thumbnail.jpeg>
</file>